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67" r:id="rId15"/>
    <p:sldId id="270" r:id="rId1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1" autoAdjust="0"/>
    <p:restoredTop sz="94660"/>
  </p:normalViewPr>
  <p:slideViewPr>
    <p:cSldViewPr snapToGrid="0">
      <p:cViewPr>
        <p:scale>
          <a:sx n="75" d="100"/>
          <a:sy n="75" d="100"/>
        </p:scale>
        <p:origin x="1950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64CA5D-2988-41E9-A73D-710016887EFC}" type="doc">
      <dgm:prSet loTypeId="urn:microsoft.com/office/officeart/2005/8/layout/defaul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E942D1E4-779F-41B8-9905-B71320B7FE33}">
      <dgm:prSet/>
      <dgm:spPr/>
      <dgm:t>
        <a:bodyPr/>
        <a:lstStyle/>
        <a:p>
          <a:r>
            <a:rPr lang="tr-TR"/>
            <a:t>Core Issue: </a:t>
          </a:r>
          <a:r>
            <a:rPr lang="en-US"/>
            <a:t>Need for secure, reliable, and cost-effective video conferencing. Privacy and security concerns with </a:t>
          </a:r>
          <a:r>
            <a:rPr lang="tr-TR"/>
            <a:t>Jitsi Meet</a:t>
          </a:r>
          <a:r>
            <a:rPr lang="en-US"/>
            <a:t>.</a:t>
          </a:r>
        </a:p>
      </dgm:t>
    </dgm:pt>
    <dgm:pt modelId="{EFBE44D8-5C4F-44C7-B339-112196252DA4}" type="parTrans" cxnId="{CD707CBD-163A-4FCD-B99C-0DDB86C9A5AA}">
      <dgm:prSet/>
      <dgm:spPr/>
      <dgm:t>
        <a:bodyPr/>
        <a:lstStyle/>
        <a:p>
          <a:endParaRPr lang="en-US"/>
        </a:p>
      </dgm:t>
    </dgm:pt>
    <dgm:pt modelId="{104BBC74-DB51-43C2-80B4-6F86CA888D31}" type="sibTrans" cxnId="{CD707CBD-163A-4FCD-B99C-0DDB86C9A5AA}">
      <dgm:prSet/>
      <dgm:spPr/>
      <dgm:t>
        <a:bodyPr/>
        <a:lstStyle/>
        <a:p>
          <a:endParaRPr lang="en-US"/>
        </a:p>
      </dgm:t>
    </dgm:pt>
    <dgm:pt modelId="{F3C1085F-8102-4577-9737-9B86686C57FD}">
      <dgm:prSet/>
      <dgm:spPr/>
      <dgm:t>
        <a:bodyPr/>
        <a:lstStyle/>
        <a:p>
          <a:r>
            <a:rPr lang="tr-TR"/>
            <a:t>Project Aim: </a:t>
          </a:r>
          <a:r>
            <a:rPr lang="en-US"/>
            <a:t>Develop an open-source video conferencing software. Prioritize user privacy and security.</a:t>
          </a:r>
        </a:p>
      </dgm:t>
    </dgm:pt>
    <dgm:pt modelId="{447DE2CA-0949-44C5-8047-324E818B91A0}" type="parTrans" cxnId="{E387412D-C560-4A66-BCF5-A087EA6D95BE}">
      <dgm:prSet/>
      <dgm:spPr/>
      <dgm:t>
        <a:bodyPr/>
        <a:lstStyle/>
        <a:p>
          <a:endParaRPr lang="en-US"/>
        </a:p>
      </dgm:t>
    </dgm:pt>
    <dgm:pt modelId="{15FAC306-0789-4249-A8CE-E128302309EC}" type="sibTrans" cxnId="{E387412D-C560-4A66-BCF5-A087EA6D95BE}">
      <dgm:prSet/>
      <dgm:spPr/>
      <dgm:t>
        <a:bodyPr/>
        <a:lstStyle/>
        <a:p>
          <a:endParaRPr lang="en-US"/>
        </a:p>
      </dgm:t>
    </dgm:pt>
    <dgm:pt modelId="{0F0373FF-B1C7-4657-97FC-73CC0C391F1E}">
      <dgm:prSet/>
      <dgm:spPr/>
      <dgm:t>
        <a:bodyPr/>
        <a:lstStyle/>
        <a:p>
          <a:r>
            <a:rPr lang="tr-TR"/>
            <a:t>Approach:</a:t>
          </a:r>
          <a:r>
            <a:rPr lang="en-US"/>
            <a:t> Adaptation for enhanced privacy, robust security. Hosted on Linux for secure, flexible development</a:t>
          </a:r>
          <a:r>
            <a:rPr lang="tr-TR"/>
            <a:t>.</a:t>
          </a:r>
          <a:endParaRPr lang="en-US"/>
        </a:p>
      </dgm:t>
    </dgm:pt>
    <dgm:pt modelId="{7F23FB6F-9948-44A7-9B0B-3FEBF4BEE975}" type="parTrans" cxnId="{2C3FFAD7-AD45-4A2F-BC89-F2066A6D3F08}">
      <dgm:prSet/>
      <dgm:spPr/>
      <dgm:t>
        <a:bodyPr/>
        <a:lstStyle/>
        <a:p>
          <a:endParaRPr lang="en-US"/>
        </a:p>
      </dgm:t>
    </dgm:pt>
    <dgm:pt modelId="{ABF81C5B-FAC2-4982-AE6A-C74558D532AA}" type="sibTrans" cxnId="{2C3FFAD7-AD45-4A2F-BC89-F2066A6D3F08}">
      <dgm:prSet/>
      <dgm:spPr/>
      <dgm:t>
        <a:bodyPr/>
        <a:lstStyle/>
        <a:p>
          <a:endParaRPr lang="en-US"/>
        </a:p>
      </dgm:t>
    </dgm:pt>
    <dgm:pt modelId="{27A19991-04DF-4774-B47D-E8EFE2B4FC8B}">
      <dgm:prSet/>
      <dgm:spPr/>
      <dgm:t>
        <a:bodyPr/>
        <a:lstStyle/>
        <a:p>
          <a:r>
            <a:rPr lang="tr-TR"/>
            <a:t>Methodology: </a:t>
          </a:r>
          <a:r>
            <a:rPr lang="en-US"/>
            <a:t>Comprehensive analysis of open-source tools. User-friendly interface with scalable performance. Rigorous development and extensive testing.</a:t>
          </a:r>
        </a:p>
      </dgm:t>
    </dgm:pt>
    <dgm:pt modelId="{AEB1F277-BBD7-4C9E-8D6A-78861BCD168C}" type="parTrans" cxnId="{C5AA5716-D7A4-430B-BEFF-6154BB88FC2A}">
      <dgm:prSet/>
      <dgm:spPr/>
      <dgm:t>
        <a:bodyPr/>
        <a:lstStyle/>
        <a:p>
          <a:endParaRPr lang="en-US"/>
        </a:p>
      </dgm:t>
    </dgm:pt>
    <dgm:pt modelId="{6F93FDDE-250B-4055-8AFC-95B09C2FAD9C}" type="sibTrans" cxnId="{C5AA5716-D7A4-430B-BEFF-6154BB88FC2A}">
      <dgm:prSet/>
      <dgm:spPr/>
      <dgm:t>
        <a:bodyPr/>
        <a:lstStyle/>
        <a:p>
          <a:endParaRPr lang="en-US"/>
        </a:p>
      </dgm:t>
    </dgm:pt>
    <dgm:pt modelId="{CDEEF895-202A-4EF8-BF48-2A4B89E96EA5}">
      <dgm:prSet/>
      <dgm:spPr/>
      <dgm:t>
        <a:bodyPr/>
        <a:lstStyle/>
        <a:p>
          <a:endParaRPr lang="tr-TR" dirty="0"/>
        </a:p>
        <a:p>
          <a:endParaRPr lang="tr-TR" dirty="0"/>
        </a:p>
        <a:p>
          <a:r>
            <a:rPr lang="tr-TR" dirty="0"/>
            <a:t>Key Findings: </a:t>
          </a:r>
          <a:r>
            <a:rPr lang="en-US" dirty="0"/>
            <a:t>Feasible to create a competitive open-source video conferencing tool. Effective for users prioritizing privacy and security.</a:t>
          </a:r>
        </a:p>
      </dgm:t>
    </dgm:pt>
    <dgm:pt modelId="{5EA4F312-12EF-411B-9B9B-533251DF77ED}" type="parTrans" cxnId="{AD26D63A-3C8F-457D-A8B3-D79B68D30A21}">
      <dgm:prSet/>
      <dgm:spPr/>
      <dgm:t>
        <a:bodyPr/>
        <a:lstStyle/>
        <a:p>
          <a:endParaRPr lang="en-US"/>
        </a:p>
      </dgm:t>
    </dgm:pt>
    <dgm:pt modelId="{49AF27C1-AE69-467B-BE9C-48E558C4278F}" type="sibTrans" cxnId="{AD26D63A-3C8F-457D-A8B3-D79B68D30A21}">
      <dgm:prSet/>
      <dgm:spPr/>
      <dgm:t>
        <a:bodyPr/>
        <a:lstStyle/>
        <a:p>
          <a:endParaRPr lang="en-US"/>
        </a:p>
      </dgm:t>
    </dgm:pt>
    <dgm:pt modelId="{C9563B9C-0572-43D2-BE4B-D0509CE9DB84}" type="pres">
      <dgm:prSet presAssocID="{7664CA5D-2988-41E9-A73D-710016887EFC}" presName="diagram" presStyleCnt="0">
        <dgm:presLayoutVars>
          <dgm:dir/>
          <dgm:resizeHandles val="exact"/>
        </dgm:presLayoutVars>
      </dgm:prSet>
      <dgm:spPr/>
    </dgm:pt>
    <dgm:pt modelId="{12B2383A-D50B-4A4A-8C20-03242B9554F9}" type="pres">
      <dgm:prSet presAssocID="{E942D1E4-779F-41B8-9905-B71320B7FE33}" presName="node" presStyleLbl="node1" presStyleIdx="0" presStyleCnt="5">
        <dgm:presLayoutVars>
          <dgm:bulletEnabled val="1"/>
        </dgm:presLayoutVars>
      </dgm:prSet>
      <dgm:spPr/>
    </dgm:pt>
    <dgm:pt modelId="{3EBAA1D5-940F-4A76-B94A-664A1A8461FD}" type="pres">
      <dgm:prSet presAssocID="{104BBC74-DB51-43C2-80B4-6F86CA888D31}" presName="sibTrans" presStyleCnt="0"/>
      <dgm:spPr/>
    </dgm:pt>
    <dgm:pt modelId="{CF69D1F3-DF5B-4132-BCA0-7CBF5FA4942F}" type="pres">
      <dgm:prSet presAssocID="{F3C1085F-8102-4577-9737-9B86686C57FD}" presName="node" presStyleLbl="node1" presStyleIdx="1" presStyleCnt="5">
        <dgm:presLayoutVars>
          <dgm:bulletEnabled val="1"/>
        </dgm:presLayoutVars>
      </dgm:prSet>
      <dgm:spPr/>
    </dgm:pt>
    <dgm:pt modelId="{CF82583A-F1C9-4B7A-A99B-112436B29E32}" type="pres">
      <dgm:prSet presAssocID="{15FAC306-0789-4249-A8CE-E128302309EC}" presName="sibTrans" presStyleCnt="0"/>
      <dgm:spPr/>
    </dgm:pt>
    <dgm:pt modelId="{0441D2A1-324E-4364-8404-A874150797BC}" type="pres">
      <dgm:prSet presAssocID="{0F0373FF-B1C7-4657-97FC-73CC0C391F1E}" presName="node" presStyleLbl="node1" presStyleIdx="2" presStyleCnt="5">
        <dgm:presLayoutVars>
          <dgm:bulletEnabled val="1"/>
        </dgm:presLayoutVars>
      </dgm:prSet>
      <dgm:spPr/>
    </dgm:pt>
    <dgm:pt modelId="{307E27C5-A423-470E-86C4-8CC57E38E377}" type="pres">
      <dgm:prSet presAssocID="{ABF81C5B-FAC2-4982-AE6A-C74558D532AA}" presName="sibTrans" presStyleCnt="0"/>
      <dgm:spPr/>
    </dgm:pt>
    <dgm:pt modelId="{8303BE9D-9337-44D3-AC00-7B0E86C8C24F}" type="pres">
      <dgm:prSet presAssocID="{27A19991-04DF-4774-B47D-E8EFE2B4FC8B}" presName="node" presStyleLbl="node1" presStyleIdx="3" presStyleCnt="5">
        <dgm:presLayoutVars>
          <dgm:bulletEnabled val="1"/>
        </dgm:presLayoutVars>
      </dgm:prSet>
      <dgm:spPr/>
    </dgm:pt>
    <dgm:pt modelId="{F1747A7A-C93F-4E41-83DB-F5DC3097F36C}" type="pres">
      <dgm:prSet presAssocID="{6F93FDDE-250B-4055-8AFC-95B09C2FAD9C}" presName="sibTrans" presStyleCnt="0"/>
      <dgm:spPr/>
    </dgm:pt>
    <dgm:pt modelId="{D35B33D5-EC82-4D2D-956D-CFD0381114A7}" type="pres">
      <dgm:prSet presAssocID="{CDEEF895-202A-4EF8-BF48-2A4B89E96EA5}" presName="node" presStyleLbl="node1" presStyleIdx="4" presStyleCnt="5">
        <dgm:presLayoutVars>
          <dgm:bulletEnabled val="1"/>
        </dgm:presLayoutVars>
      </dgm:prSet>
      <dgm:spPr/>
    </dgm:pt>
  </dgm:ptLst>
  <dgm:cxnLst>
    <dgm:cxn modelId="{03795115-8D79-48FD-8D6C-C0C00F115254}" type="presOf" srcId="{F3C1085F-8102-4577-9737-9B86686C57FD}" destId="{CF69D1F3-DF5B-4132-BCA0-7CBF5FA4942F}" srcOrd="0" destOrd="0" presId="urn:microsoft.com/office/officeart/2005/8/layout/default"/>
    <dgm:cxn modelId="{C5AA5716-D7A4-430B-BEFF-6154BB88FC2A}" srcId="{7664CA5D-2988-41E9-A73D-710016887EFC}" destId="{27A19991-04DF-4774-B47D-E8EFE2B4FC8B}" srcOrd="3" destOrd="0" parTransId="{AEB1F277-BBD7-4C9E-8D6A-78861BCD168C}" sibTransId="{6F93FDDE-250B-4055-8AFC-95B09C2FAD9C}"/>
    <dgm:cxn modelId="{35CF451E-A8CB-4402-9A3F-C15AF1A993EA}" type="presOf" srcId="{CDEEF895-202A-4EF8-BF48-2A4B89E96EA5}" destId="{D35B33D5-EC82-4D2D-956D-CFD0381114A7}" srcOrd="0" destOrd="0" presId="urn:microsoft.com/office/officeart/2005/8/layout/default"/>
    <dgm:cxn modelId="{E387412D-C560-4A66-BCF5-A087EA6D95BE}" srcId="{7664CA5D-2988-41E9-A73D-710016887EFC}" destId="{F3C1085F-8102-4577-9737-9B86686C57FD}" srcOrd="1" destOrd="0" parTransId="{447DE2CA-0949-44C5-8047-324E818B91A0}" sibTransId="{15FAC306-0789-4249-A8CE-E128302309EC}"/>
    <dgm:cxn modelId="{AD26D63A-3C8F-457D-A8B3-D79B68D30A21}" srcId="{7664CA5D-2988-41E9-A73D-710016887EFC}" destId="{CDEEF895-202A-4EF8-BF48-2A4B89E96EA5}" srcOrd="4" destOrd="0" parTransId="{5EA4F312-12EF-411B-9B9B-533251DF77ED}" sibTransId="{49AF27C1-AE69-467B-BE9C-48E558C4278F}"/>
    <dgm:cxn modelId="{AA87BE3B-166E-4ADC-9D1B-2975D25659B4}" type="presOf" srcId="{27A19991-04DF-4774-B47D-E8EFE2B4FC8B}" destId="{8303BE9D-9337-44D3-AC00-7B0E86C8C24F}" srcOrd="0" destOrd="0" presId="urn:microsoft.com/office/officeart/2005/8/layout/default"/>
    <dgm:cxn modelId="{C09A0375-B454-4E29-AF55-B1ABA9252788}" type="presOf" srcId="{0F0373FF-B1C7-4657-97FC-73CC0C391F1E}" destId="{0441D2A1-324E-4364-8404-A874150797BC}" srcOrd="0" destOrd="0" presId="urn:microsoft.com/office/officeart/2005/8/layout/default"/>
    <dgm:cxn modelId="{CD707CBD-163A-4FCD-B99C-0DDB86C9A5AA}" srcId="{7664CA5D-2988-41E9-A73D-710016887EFC}" destId="{E942D1E4-779F-41B8-9905-B71320B7FE33}" srcOrd="0" destOrd="0" parTransId="{EFBE44D8-5C4F-44C7-B339-112196252DA4}" sibTransId="{104BBC74-DB51-43C2-80B4-6F86CA888D31}"/>
    <dgm:cxn modelId="{658949C5-2644-47D2-AA23-E50451A6D7BA}" type="presOf" srcId="{E942D1E4-779F-41B8-9905-B71320B7FE33}" destId="{12B2383A-D50B-4A4A-8C20-03242B9554F9}" srcOrd="0" destOrd="0" presId="urn:microsoft.com/office/officeart/2005/8/layout/default"/>
    <dgm:cxn modelId="{2C3FFAD7-AD45-4A2F-BC89-F2066A6D3F08}" srcId="{7664CA5D-2988-41E9-A73D-710016887EFC}" destId="{0F0373FF-B1C7-4657-97FC-73CC0C391F1E}" srcOrd="2" destOrd="0" parTransId="{7F23FB6F-9948-44A7-9B0B-3FEBF4BEE975}" sibTransId="{ABF81C5B-FAC2-4982-AE6A-C74558D532AA}"/>
    <dgm:cxn modelId="{FBB243F2-4F3F-4AE9-B5BD-193937CA7A6C}" type="presOf" srcId="{7664CA5D-2988-41E9-A73D-710016887EFC}" destId="{C9563B9C-0572-43D2-BE4B-D0509CE9DB84}" srcOrd="0" destOrd="0" presId="urn:microsoft.com/office/officeart/2005/8/layout/default"/>
    <dgm:cxn modelId="{76E30753-435A-414F-A2C9-D4D868F44175}" type="presParOf" srcId="{C9563B9C-0572-43D2-BE4B-D0509CE9DB84}" destId="{12B2383A-D50B-4A4A-8C20-03242B9554F9}" srcOrd="0" destOrd="0" presId="urn:microsoft.com/office/officeart/2005/8/layout/default"/>
    <dgm:cxn modelId="{69C8BB70-166C-4345-840D-3FE8DC9B3382}" type="presParOf" srcId="{C9563B9C-0572-43D2-BE4B-D0509CE9DB84}" destId="{3EBAA1D5-940F-4A76-B94A-664A1A8461FD}" srcOrd="1" destOrd="0" presId="urn:microsoft.com/office/officeart/2005/8/layout/default"/>
    <dgm:cxn modelId="{C3C67E4D-8673-48D5-AB5A-45C778BCBC93}" type="presParOf" srcId="{C9563B9C-0572-43D2-BE4B-D0509CE9DB84}" destId="{CF69D1F3-DF5B-4132-BCA0-7CBF5FA4942F}" srcOrd="2" destOrd="0" presId="urn:microsoft.com/office/officeart/2005/8/layout/default"/>
    <dgm:cxn modelId="{C00FF300-E257-4DDE-AAFB-069581BE7F53}" type="presParOf" srcId="{C9563B9C-0572-43D2-BE4B-D0509CE9DB84}" destId="{CF82583A-F1C9-4B7A-A99B-112436B29E32}" srcOrd="3" destOrd="0" presId="urn:microsoft.com/office/officeart/2005/8/layout/default"/>
    <dgm:cxn modelId="{C84ACA36-04C1-4337-8000-E00CA60B262C}" type="presParOf" srcId="{C9563B9C-0572-43D2-BE4B-D0509CE9DB84}" destId="{0441D2A1-324E-4364-8404-A874150797BC}" srcOrd="4" destOrd="0" presId="urn:microsoft.com/office/officeart/2005/8/layout/default"/>
    <dgm:cxn modelId="{7E08D82A-5067-4AB1-938F-F5DE2BF366B2}" type="presParOf" srcId="{C9563B9C-0572-43D2-BE4B-D0509CE9DB84}" destId="{307E27C5-A423-470E-86C4-8CC57E38E377}" srcOrd="5" destOrd="0" presId="urn:microsoft.com/office/officeart/2005/8/layout/default"/>
    <dgm:cxn modelId="{4CA38194-38CC-4B31-B74C-BA1E9ECC3B02}" type="presParOf" srcId="{C9563B9C-0572-43D2-BE4B-D0509CE9DB84}" destId="{8303BE9D-9337-44D3-AC00-7B0E86C8C24F}" srcOrd="6" destOrd="0" presId="urn:microsoft.com/office/officeart/2005/8/layout/default"/>
    <dgm:cxn modelId="{5BFE0755-5CDE-4145-A1D2-3EE5590D46B2}" type="presParOf" srcId="{C9563B9C-0572-43D2-BE4B-D0509CE9DB84}" destId="{F1747A7A-C93F-4E41-83DB-F5DC3097F36C}" srcOrd="7" destOrd="0" presId="urn:microsoft.com/office/officeart/2005/8/layout/default"/>
    <dgm:cxn modelId="{99B9B9BC-0095-4336-AD4A-94CF40D0D8FE}" type="presParOf" srcId="{C9563B9C-0572-43D2-BE4B-D0509CE9DB84}" destId="{D35B33D5-EC82-4D2D-956D-CFD0381114A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9029379-E24C-4A62-8B47-FE38833586C1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9375E1C-CA07-4707-91DC-E31ABE640EC8}">
      <dgm:prSet/>
      <dgm:spPr/>
      <dgm:t>
        <a:bodyPr/>
        <a:lstStyle/>
        <a:p>
          <a:r>
            <a:rPr lang="en-US"/>
            <a:t>Installation: Set up meeting tools and dependencies on a Linux host</a:t>
          </a:r>
          <a:r>
            <a:rPr lang="tr-TR"/>
            <a:t>.</a:t>
          </a:r>
          <a:endParaRPr lang="en-US"/>
        </a:p>
      </dgm:t>
    </dgm:pt>
    <dgm:pt modelId="{6A222411-8D2F-428A-8D4E-108C0FC304D5}" type="parTrans" cxnId="{01B38223-5AEF-4289-B25E-1B923E699726}">
      <dgm:prSet/>
      <dgm:spPr/>
      <dgm:t>
        <a:bodyPr/>
        <a:lstStyle/>
        <a:p>
          <a:endParaRPr lang="en-US"/>
        </a:p>
      </dgm:t>
    </dgm:pt>
    <dgm:pt modelId="{D2BB2236-6620-4A7C-85A4-D229CD86E0DD}" type="sibTrans" cxnId="{01B38223-5AEF-4289-B25E-1B923E699726}">
      <dgm:prSet/>
      <dgm:spPr/>
      <dgm:t>
        <a:bodyPr/>
        <a:lstStyle/>
        <a:p>
          <a:endParaRPr lang="en-US"/>
        </a:p>
      </dgm:t>
    </dgm:pt>
    <dgm:pt modelId="{73E117B3-3A5C-4981-A962-AEFAB0ABD910}">
      <dgm:prSet/>
      <dgm:spPr/>
      <dgm:t>
        <a:bodyPr/>
        <a:lstStyle/>
        <a:p>
          <a:r>
            <a:rPr lang="en-US"/>
            <a:t>Customization: Tweak software to meet user requirements</a:t>
          </a:r>
          <a:r>
            <a:rPr lang="tr-TR"/>
            <a:t>.</a:t>
          </a:r>
          <a:endParaRPr lang="en-US"/>
        </a:p>
      </dgm:t>
    </dgm:pt>
    <dgm:pt modelId="{68BAC679-A449-4E9A-B87D-7F7673840264}" type="parTrans" cxnId="{504C3C9E-C194-4E47-8974-E251E6B4B7EB}">
      <dgm:prSet/>
      <dgm:spPr/>
      <dgm:t>
        <a:bodyPr/>
        <a:lstStyle/>
        <a:p>
          <a:endParaRPr lang="en-US"/>
        </a:p>
      </dgm:t>
    </dgm:pt>
    <dgm:pt modelId="{AD93F576-BB16-4BD2-9F7E-210F59F42AC3}" type="sibTrans" cxnId="{504C3C9E-C194-4E47-8974-E251E6B4B7EB}">
      <dgm:prSet/>
      <dgm:spPr/>
      <dgm:t>
        <a:bodyPr/>
        <a:lstStyle/>
        <a:p>
          <a:endParaRPr lang="en-US"/>
        </a:p>
      </dgm:t>
    </dgm:pt>
    <dgm:pt modelId="{CD819E4D-0957-4266-B8D3-7E8A60E94C0C}">
      <dgm:prSet/>
      <dgm:spPr/>
      <dgm:t>
        <a:bodyPr/>
        <a:lstStyle/>
        <a:p>
          <a:r>
            <a:rPr lang="en-US"/>
            <a:t>Storage Testing: Assess needs and performance during multiple recording sessions.</a:t>
          </a:r>
        </a:p>
      </dgm:t>
    </dgm:pt>
    <dgm:pt modelId="{EED91675-E377-44AE-9CC3-61C462265E9D}" type="parTrans" cxnId="{353C977F-CD3D-45C2-BA9D-E208F5CE04E3}">
      <dgm:prSet/>
      <dgm:spPr/>
      <dgm:t>
        <a:bodyPr/>
        <a:lstStyle/>
        <a:p>
          <a:endParaRPr lang="en-US"/>
        </a:p>
      </dgm:t>
    </dgm:pt>
    <dgm:pt modelId="{B27C35BA-577E-43F4-8CC2-C22DE6C6610E}" type="sibTrans" cxnId="{353C977F-CD3D-45C2-BA9D-E208F5CE04E3}">
      <dgm:prSet/>
      <dgm:spPr/>
      <dgm:t>
        <a:bodyPr/>
        <a:lstStyle/>
        <a:p>
          <a:endParaRPr lang="en-US"/>
        </a:p>
      </dgm:t>
    </dgm:pt>
    <dgm:pt modelId="{76D35580-3C9F-4D3D-BC8F-42548A808886}">
      <dgm:prSet/>
      <dgm:spPr/>
      <dgm:t>
        <a:bodyPr/>
        <a:lstStyle/>
        <a:p>
          <a:r>
            <a:rPr lang="en-US"/>
            <a:t>Network Testing: Examine requirements for </a:t>
          </a:r>
          <a:r>
            <a:rPr lang="tr-TR"/>
            <a:t>multiple</a:t>
          </a:r>
          <a:r>
            <a:rPr lang="en-US"/>
            <a:t> attendees.</a:t>
          </a:r>
        </a:p>
      </dgm:t>
    </dgm:pt>
    <dgm:pt modelId="{5F2C092F-9D31-4CAC-B08B-750C9419456C}" type="parTrans" cxnId="{CC163139-ED10-4F4F-BBE1-967B629838ED}">
      <dgm:prSet/>
      <dgm:spPr/>
      <dgm:t>
        <a:bodyPr/>
        <a:lstStyle/>
        <a:p>
          <a:endParaRPr lang="en-US"/>
        </a:p>
      </dgm:t>
    </dgm:pt>
    <dgm:pt modelId="{9611D385-EE32-4701-B0BC-C95A67546488}" type="sibTrans" cxnId="{CC163139-ED10-4F4F-BBE1-967B629838ED}">
      <dgm:prSet/>
      <dgm:spPr/>
      <dgm:t>
        <a:bodyPr/>
        <a:lstStyle/>
        <a:p>
          <a:endParaRPr lang="en-US"/>
        </a:p>
      </dgm:t>
    </dgm:pt>
    <dgm:pt modelId="{4E70447B-F0D3-40C5-82E5-A06749C61ED1}">
      <dgm:prSet/>
      <dgm:spPr/>
      <dgm:t>
        <a:bodyPr/>
        <a:lstStyle/>
        <a:p>
          <a:r>
            <a:rPr lang="tr-TR"/>
            <a:t>Performance </a:t>
          </a:r>
          <a:r>
            <a:rPr lang="en-US"/>
            <a:t>Analysis: </a:t>
          </a:r>
          <a:r>
            <a:rPr lang="tr-TR"/>
            <a:t>Analyze CPU/RAM usage and speed with different size of groups.</a:t>
          </a:r>
          <a:endParaRPr lang="en-US"/>
        </a:p>
      </dgm:t>
    </dgm:pt>
    <dgm:pt modelId="{B862B8D0-DA08-4210-B3F0-0C584D9AD2A2}" type="parTrans" cxnId="{4C3903DF-960B-4132-AFD2-A7F5B1496620}">
      <dgm:prSet/>
      <dgm:spPr/>
      <dgm:t>
        <a:bodyPr/>
        <a:lstStyle/>
        <a:p>
          <a:endParaRPr lang="en-US"/>
        </a:p>
      </dgm:t>
    </dgm:pt>
    <dgm:pt modelId="{A5D8CFB1-453D-4DEB-8751-548B6908358C}" type="sibTrans" cxnId="{4C3903DF-960B-4132-AFD2-A7F5B1496620}">
      <dgm:prSet/>
      <dgm:spPr/>
      <dgm:t>
        <a:bodyPr/>
        <a:lstStyle/>
        <a:p>
          <a:endParaRPr lang="en-US"/>
        </a:p>
      </dgm:t>
    </dgm:pt>
    <dgm:pt modelId="{2FCA52DB-30DE-4344-A3C4-6C8BE3C812FC}" type="pres">
      <dgm:prSet presAssocID="{D9029379-E24C-4A62-8B47-FE38833586C1}" presName="Name0" presStyleCnt="0">
        <dgm:presLayoutVars>
          <dgm:dir/>
          <dgm:resizeHandles val="exact"/>
        </dgm:presLayoutVars>
      </dgm:prSet>
      <dgm:spPr/>
    </dgm:pt>
    <dgm:pt modelId="{EB8107E6-0EA0-4636-B23B-94FF8A9DE072}" type="pres">
      <dgm:prSet presAssocID="{09375E1C-CA07-4707-91DC-E31ABE640EC8}" presName="node" presStyleLbl="node1" presStyleIdx="0" presStyleCnt="5">
        <dgm:presLayoutVars>
          <dgm:bulletEnabled val="1"/>
        </dgm:presLayoutVars>
      </dgm:prSet>
      <dgm:spPr/>
    </dgm:pt>
    <dgm:pt modelId="{A8E51EAD-4296-497F-9544-A1336D850D8D}" type="pres">
      <dgm:prSet presAssocID="{D2BB2236-6620-4A7C-85A4-D229CD86E0DD}" presName="sibTrans" presStyleLbl="sibTrans1D1" presStyleIdx="0" presStyleCnt="4"/>
      <dgm:spPr/>
    </dgm:pt>
    <dgm:pt modelId="{F48AD5A8-3E50-4093-8EF6-6909326A20E4}" type="pres">
      <dgm:prSet presAssocID="{D2BB2236-6620-4A7C-85A4-D229CD86E0DD}" presName="connectorText" presStyleLbl="sibTrans1D1" presStyleIdx="0" presStyleCnt="4"/>
      <dgm:spPr/>
    </dgm:pt>
    <dgm:pt modelId="{FBB0072F-59E5-4AA3-9170-A3E5D4E1EF98}" type="pres">
      <dgm:prSet presAssocID="{73E117B3-3A5C-4981-A962-AEFAB0ABD910}" presName="node" presStyleLbl="node1" presStyleIdx="1" presStyleCnt="5">
        <dgm:presLayoutVars>
          <dgm:bulletEnabled val="1"/>
        </dgm:presLayoutVars>
      </dgm:prSet>
      <dgm:spPr/>
    </dgm:pt>
    <dgm:pt modelId="{52F40881-E9FA-4D74-8ED6-7A9A24679D86}" type="pres">
      <dgm:prSet presAssocID="{AD93F576-BB16-4BD2-9F7E-210F59F42AC3}" presName="sibTrans" presStyleLbl="sibTrans1D1" presStyleIdx="1" presStyleCnt="4"/>
      <dgm:spPr/>
    </dgm:pt>
    <dgm:pt modelId="{0ECA7C4C-B687-468C-BE40-ED5B642A1DE8}" type="pres">
      <dgm:prSet presAssocID="{AD93F576-BB16-4BD2-9F7E-210F59F42AC3}" presName="connectorText" presStyleLbl="sibTrans1D1" presStyleIdx="1" presStyleCnt="4"/>
      <dgm:spPr/>
    </dgm:pt>
    <dgm:pt modelId="{D675D3F2-7975-4F4C-AE3A-7C199EDFD42C}" type="pres">
      <dgm:prSet presAssocID="{CD819E4D-0957-4266-B8D3-7E8A60E94C0C}" presName="node" presStyleLbl="node1" presStyleIdx="2" presStyleCnt="5">
        <dgm:presLayoutVars>
          <dgm:bulletEnabled val="1"/>
        </dgm:presLayoutVars>
      </dgm:prSet>
      <dgm:spPr/>
    </dgm:pt>
    <dgm:pt modelId="{C870962F-E12C-4BDE-8FCC-E583258C8009}" type="pres">
      <dgm:prSet presAssocID="{B27C35BA-577E-43F4-8CC2-C22DE6C6610E}" presName="sibTrans" presStyleLbl="sibTrans1D1" presStyleIdx="2" presStyleCnt="4"/>
      <dgm:spPr/>
    </dgm:pt>
    <dgm:pt modelId="{3DAA7D7F-00C3-4218-B923-FAF743FE150C}" type="pres">
      <dgm:prSet presAssocID="{B27C35BA-577E-43F4-8CC2-C22DE6C6610E}" presName="connectorText" presStyleLbl="sibTrans1D1" presStyleIdx="2" presStyleCnt="4"/>
      <dgm:spPr/>
    </dgm:pt>
    <dgm:pt modelId="{AB0DD9E1-E9E8-45B8-AB9F-69B3EDCD3F69}" type="pres">
      <dgm:prSet presAssocID="{76D35580-3C9F-4D3D-BC8F-42548A808886}" presName="node" presStyleLbl="node1" presStyleIdx="3" presStyleCnt="5">
        <dgm:presLayoutVars>
          <dgm:bulletEnabled val="1"/>
        </dgm:presLayoutVars>
      </dgm:prSet>
      <dgm:spPr/>
    </dgm:pt>
    <dgm:pt modelId="{A9BE46E9-CBF7-46CF-8957-406A8961B6E6}" type="pres">
      <dgm:prSet presAssocID="{9611D385-EE32-4701-B0BC-C95A67546488}" presName="sibTrans" presStyleLbl="sibTrans1D1" presStyleIdx="3" presStyleCnt="4"/>
      <dgm:spPr/>
    </dgm:pt>
    <dgm:pt modelId="{C2725F7D-E751-447D-85D9-0FD9488D8CB7}" type="pres">
      <dgm:prSet presAssocID="{9611D385-EE32-4701-B0BC-C95A67546488}" presName="connectorText" presStyleLbl="sibTrans1D1" presStyleIdx="3" presStyleCnt="4"/>
      <dgm:spPr/>
    </dgm:pt>
    <dgm:pt modelId="{131C39C0-283A-4E79-81EF-7D98C2801EBB}" type="pres">
      <dgm:prSet presAssocID="{4E70447B-F0D3-40C5-82E5-A06749C61ED1}" presName="node" presStyleLbl="node1" presStyleIdx="4" presStyleCnt="5">
        <dgm:presLayoutVars>
          <dgm:bulletEnabled val="1"/>
        </dgm:presLayoutVars>
      </dgm:prSet>
      <dgm:spPr/>
    </dgm:pt>
  </dgm:ptLst>
  <dgm:cxnLst>
    <dgm:cxn modelId="{F4FDF400-9527-4C0C-BFB4-8708F96BAF30}" type="presOf" srcId="{73E117B3-3A5C-4981-A962-AEFAB0ABD910}" destId="{FBB0072F-59E5-4AA3-9170-A3E5D4E1EF98}" srcOrd="0" destOrd="0" presId="urn:microsoft.com/office/officeart/2016/7/layout/RepeatingBendingProcessNew"/>
    <dgm:cxn modelId="{8FD7D10D-A8DD-4646-8EA8-9947B5E74419}" type="presOf" srcId="{76D35580-3C9F-4D3D-BC8F-42548A808886}" destId="{AB0DD9E1-E9E8-45B8-AB9F-69B3EDCD3F69}" srcOrd="0" destOrd="0" presId="urn:microsoft.com/office/officeart/2016/7/layout/RepeatingBendingProcessNew"/>
    <dgm:cxn modelId="{B5C52111-3D1D-43DE-A24C-C3A375928988}" type="presOf" srcId="{AD93F576-BB16-4BD2-9F7E-210F59F42AC3}" destId="{0ECA7C4C-B687-468C-BE40-ED5B642A1DE8}" srcOrd="1" destOrd="0" presId="urn:microsoft.com/office/officeart/2016/7/layout/RepeatingBendingProcessNew"/>
    <dgm:cxn modelId="{01B38223-5AEF-4289-B25E-1B923E699726}" srcId="{D9029379-E24C-4A62-8B47-FE38833586C1}" destId="{09375E1C-CA07-4707-91DC-E31ABE640EC8}" srcOrd="0" destOrd="0" parTransId="{6A222411-8D2F-428A-8D4E-108C0FC304D5}" sibTransId="{D2BB2236-6620-4A7C-85A4-D229CD86E0DD}"/>
    <dgm:cxn modelId="{9D00BE34-5F65-4C5B-A8B9-E8E531ADD3F6}" type="presOf" srcId="{B27C35BA-577E-43F4-8CC2-C22DE6C6610E}" destId="{3DAA7D7F-00C3-4218-B923-FAF743FE150C}" srcOrd="1" destOrd="0" presId="urn:microsoft.com/office/officeart/2016/7/layout/RepeatingBendingProcessNew"/>
    <dgm:cxn modelId="{10EB8A36-12AB-4522-8075-CEE2EBE49B6F}" type="presOf" srcId="{D2BB2236-6620-4A7C-85A4-D229CD86E0DD}" destId="{A8E51EAD-4296-497F-9544-A1336D850D8D}" srcOrd="0" destOrd="0" presId="urn:microsoft.com/office/officeart/2016/7/layout/RepeatingBendingProcessNew"/>
    <dgm:cxn modelId="{5A467F38-53AA-427C-8BD2-F43FA0BE1517}" type="presOf" srcId="{9611D385-EE32-4701-B0BC-C95A67546488}" destId="{C2725F7D-E751-447D-85D9-0FD9488D8CB7}" srcOrd="1" destOrd="0" presId="urn:microsoft.com/office/officeart/2016/7/layout/RepeatingBendingProcessNew"/>
    <dgm:cxn modelId="{CC163139-ED10-4F4F-BBE1-967B629838ED}" srcId="{D9029379-E24C-4A62-8B47-FE38833586C1}" destId="{76D35580-3C9F-4D3D-BC8F-42548A808886}" srcOrd="3" destOrd="0" parTransId="{5F2C092F-9D31-4CAC-B08B-750C9419456C}" sibTransId="{9611D385-EE32-4701-B0BC-C95A67546488}"/>
    <dgm:cxn modelId="{D0010067-B3A9-4F0D-B96E-41201747E8BB}" type="presOf" srcId="{9611D385-EE32-4701-B0BC-C95A67546488}" destId="{A9BE46E9-CBF7-46CF-8957-406A8961B6E6}" srcOrd="0" destOrd="0" presId="urn:microsoft.com/office/officeart/2016/7/layout/RepeatingBendingProcessNew"/>
    <dgm:cxn modelId="{CB190E68-4360-413D-A9D4-20D7D652A678}" type="presOf" srcId="{CD819E4D-0957-4266-B8D3-7E8A60E94C0C}" destId="{D675D3F2-7975-4F4C-AE3A-7C199EDFD42C}" srcOrd="0" destOrd="0" presId="urn:microsoft.com/office/officeart/2016/7/layout/RepeatingBendingProcessNew"/>
    <dgm:cxn modelId="{9D81CC59-97E1-483B-85B4-3EE30E33DA1E}" type="presOf" srcId="{09375E1C-CA07-4707-91DC-E31ABE640EC8}" destId="{EB8107E6-0EA0-4636-B23B-94FF8A9DE072}" srcOrd="0" destOrd="0" presId="urn:microsoft.com/office/officeart/2016/7/layout/RepeatingBendingProcessNew"/>
    <dgm:cxn modelId="{353C977F-CD3D-45C2-BA9D-E208F5CE04E3}" srcId="{D9029379-E24C-4A62-8B47-FE38833586C1}" destId="{CD819E4D-0957-4266-B8D3-7E8A60E94C0C}" srcOrd="2" destOrd="0" parTransId="{EED91675-E377-44AE-9CC3-61C462265E9D}" sibTransId="{B27C35BA-577E-43F4-8CC2-C22DE6C6610E}"/>
    <dgm:cxn modelId="{504C3C9E-C194-4E47-8974-E251E6B4B7EB}" srcId="{D9029379-E24C-4A62-8B47-FE38833586C1}" destId="{73E117B3-3A5C-4981-A962-AEFAB0ABD910}" srcOrd="1" destOrd="0" parTransId="{68BAC679-A449-4E9A-B87D-7F7673840264}" sibTransId="{AD93F576-BB16-4BD2-9F7E-210F59F42AC3}"/>
    <dgm:cxn modelId="{76994CBD-1307-4C3D-B91F-3EF0789BA6BC}" type="presOf" srcId="{D2BB2236-6620-4A7C-85A4-D229CD86E0DD}" destId="{F48AD5A8-3E50-4093-8EF6-6909326A20E4}" srcOrd="1" destOrd="0" presId="urn:microsoft.com/office/officeart/2016/7/layout/RepeatingBendingProcessNew"/>
    <dgm:cxn modelId="{7CDE0CCC-B345-4BDC-8BBC-EB3E52F3F714}" type="presOf" srcId="{AD93F576-BB16-4BD2-9F7E-210F59F42AC3}" destId="{52F40881-E9FA-4D74-8ED6-7A9A24679D86}" srcOrd="0" destOrd="0" presId="urn:microsoft.com/office/officeart/2016/7/layout/RepeatingBendingProcessNew"/>
    <dgm:cxn modelId="{4C3903DF-960B-4132-AFD2-A7F5B1496620}" srcId="{D9029379-E24C-4A62-8B47-FE38833586C1}" destId="{4E70447B-F0D3-40C5-82E5-A06749C61ED1}" srcOrd="4" destOrd="0" parTransId="{B862B8D0-DA08-4210-B3F0-0C584D9AD2A2}" sibTransId="{A5D8CFB1-453D-4DEB-8751-548B6908358C}"/>
    <dgm:cxn modelId="{B90553DF-5EB4-4F01-B557-84165120BDC7}" type="presOf" srcId="{B27C35BA-577E-43F4-8CC2-C22DE6C6610E}" destId="{C870962F-E12C-4BDE-8FCC-E583258C8009}" srcOrd="0" destOrd="0" presId="urn:microsoft.com/office/officeart/2016/7/layout/RepeatingBendingProcessNew"/>
    <dgm:cxn modelId="{6F15C6E9-3737-4D13-8B81-99067304A157}" type="presOf" srcId="{4E70447B-F0D3-40C5-82E5-A06749C61ED1}" destId="{131C39C0-283A-4E79-81EF-7D98C2801EBB}" srcOrd="0" destOrd="0" presId="urn:microsoft.com/office/officeart/2016/7/layout/RepeatingBendingProcessNew"/>
    <dgm:cxn modelId="{AC8B65F3-A674-4460-A045-03A846FB6834}" type="presOf" srcId="{D9029379-E24C-4A62-8B47-FE38833586C1}" destId="{2FCA52DB-30DE-4344-A3C4-6C8BE3C812FC}" srcOrd="0" destOrd="0" presId="urn:microsoft.com/office/officeart/2016/7/layout/RepeatingBendingProcessNew"/>
    <dgm:cxn modelId="{4C8E5D1B-7753-459A-A867-77CC496F3D64}" type="presParOf" srcId="{2FCA52DB-30DE-4344-A3C4-6C8BE3C812FC}" destId="{EB8107E6-0EA0-4636-B23B-94FF8A9DE072}" srcOrd="0" destOrd="0" presId="urn:microsoft.com/office/officeart/2016/7/layout/RepeatingBendingProcessNew"/>
    <dgm:cxn modelId="{60E636B4-CE7A-4FBD-8818-51A82050A09E}" type="presParOf" srcId="{2FCA52DB-30DE-4344-A3C4-6C8BE3C812FC}" destId="{A8E51EAD-4296-497F-9544-A1336D850D8D}" srcOrd="1" destOrd="0" presId="urn:microsoft.com/office/officeart/2016/7/layout/RepeatingBendingProcessNew"/>
    <dgm:cxn modelId="{D101BEBE-CCED-4C51-A18B-7B45F6366BDE}" type="presParOf" srcId="{A8E51EAD-4296-497F-9544-A1336D850D8D}" destId="{F48AD5A8-3E50-4093-8EF6-6909326A20E4}" srcOrd="0" destOrd="0" presId="urn:microsoft.com/office/officeart/2016/7/layout/RepeatingBendingProcessNew"/>
    <dgm:cxn modelId="{4F52060A-7512-4ECD-A8AE-2579528DDB98}" type="presParOf" srcId="{2FCA52DB-30DE-4344-A3C4-6C8BE3C812FC}" destId="{FBB0072F-59E5-4AA3-9170-A3E5D4E1EF98}" srcOrd="2" destOrd="0" presId="urn:microsoft.com/office/officeart/2016/7/layout/RepeatingBendingProcessNew"/>
    <dgm:cxn modelId="{39DFF7EB-102D-4A1C-9A83-6BF225F6CABE}" type="presParOf" srcId="{2FCA52DB-30DE-4344-A3C4-6C8BE3C812FC}" destId="{52F40881-E9FA-4D74-8ED6-7A9A24679D86}" srcOrd="3" destOrd="0" presId="urn:microsoft.com/office/officeart/2016/7/layout/RepeatingBendingProcessNew"/>
    <dgm:cxn modelId="{BBCD9641-CE1C-4626-9AC8-CA31ECC37CC2}" type="presParOf" srcId="{52F40881-E9FA-4D74-8ED6-7A9A24679D86}" destId="{0ECA7C4C-B687-468C-BE40-ED5B642A1DE8}" srcOrd="0" destOrd="0" presId="urn:microsoft.com/office/officeart/2016/7/layout/RepeatingBendingProcessNew"/>
    <dgm:cxn modelId="{4041095D-9357-4EDF-B737-D90919B05792}" type="presParOf" srcId="{2FCA52DB-30DE-4344-A3C4-6C8BE3C812FC}" destId="{D675D3F2-7975-4F4C-AE3A-7C199EDFD42C}" srcOrd="4" destOrd="0" presId="urn:microsoft.com/office/officeart/2016/7/layout/RepeatingBendingProcessNew"/>
    <dgm:cxn modelId="{848371B5-878F-4E7B-BC09-3BBEE53A471F}" type="presParOf" srcId="{2FCA52DB-30DE-4344-A3C4-6C8BE3C812FC}" destId="{C870962F-E12C-4BDE-8FCC-E583258C8009}" srcOrd="5" destOrd="0" presId="urn:microsoft.com/office/officeart/2016/7/layout/RepeatingBendingProcessNew"/>
    <dgm:cxn modelId="{67CCC87F-5148-468B-B0B9-F4F1EB54EAF3}" type="presParOf" srcId="{C870962F-E12C-4BDE-8FCC-E583258C8009}" destId="{3DAA7D7F-00C3-4218-B923-FAF743FE150C}" srcOrd="0" destOrd="0" presId="urn:microsoft.com/office/officeart/2016/7/layout/RepeatingBendingProcessNew"/>
    <dgm:cxn modelId="{0C9B176D-7B1D-4E9C-897F-E7F61C445C1B}" type="presParOf" srcId="{2FCA52DB-30DE-4344-A3C4-6C8BE3C812FC}" destId="{AB0DD9E1-E9E8-45B8-AB9F-69B3EDCD3F69}" srcOrd="6" destOrd="0" presId="urn:microsoft.com/office/officeart/2016/7/layout/RepeatingBendingProcessNew"/>
    <dgm:cxn modelId="{D8185465-3B33-4E6F-BC99-136A192BD178}" type="presParOf" srcId="{2FCA52DB-30DE-4344-A3C4-6C8BE3C812FC}" destId="{A9BE46E9-CBF7-46CF-8957-406A8961B6E6}" srcOrd="7" destOrd="0" presId="urn:microsoft.com/office/officeart/2016/7/layout/RepeatingBendingProcessNew"/>
    <dgm:cxn modelId="{FB2DC788-089D-47D5-A8BA-82DC8EC373D7}" type="presParOf" srcId="{A9BE46E9-CBF7-46CF-8957-406A8961B6E6}" destId="{C2725F7D-E751-447D-85D9-0FD9488D8CB7}" srcOrd="0" destOrd="0" presId="urn:microsoft.com/office/officeart/2016/7/layout/RepeatingBendingProcessNew"/>
    <dgm:cxn modelId="{484FCE71-CE37-4239-BC03-21148A50469F}" type="presParOf" srcId="{2FCA52DB-30DE-4344-A3C4-6C8BE3C812FC}" destId="{131C39C0-283A-4E79-81EF-7D98C2801EBB}" srcOrd="8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0C7105-8AC5-47B4-BC2C-039A658860D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BDD368-7F9D-42E5-9CF3-A8E3461F35DA}">
      <dgm:prSet/>
      <dgm:spPr/>
      <dgm:t>
        <a:bodyPr/>
        <a:lstStyle/>
        <a:p>
          <a:r>
            <a:rPr lang="tr-TR"/>
            <a:t>Compatibility and Integration Challenges: </a:t>
          </a:r>
          <a:r>
            <a:rPr lang="en-US"/>
            <a:t>Addressing compatibility issues between open-source tools and the Linux environment</a:t>
          </a:r>
          <a:r>
            <a:rPr lang="tr-TR"/>
            <a:t>.</a:t>
          </a:r>
          <a:endParaRPr lang="en-US"/>
        </a:p>
      </dgm:t>
    </dgm:pt>
    <dgm:pt modelId="{FDF207F1-6D0A-4359-899C-9A4BE5F85A31}" type="parTrans" cxnId="{07AF2FFA-F804-4824-9FF7-0694356645C8}">
      <dgm:prSet/>
      <dgm:spPr/>
      <dgm:t>
        <a:bodyPr/>
        <a:lstStyle/>
        <a:p>
          <a:endParaRPr lang="en-US"/>
        </a:p>
      </dgm:t>
    </dgm:pt>
    <dgm:pt modelId="{1C3176B9-87A0-48C7-80CB-88C7024EB36C}" type="sibTrans" cxnId="{07AF2FFA-F804-4824-9FF7-0694356645C8}">
      <dgm:prSet/>
      <dgm:spPr/>
      <dgm:t>
        <a:bodyPr/>
        <a:lstStyle/>
        <a:p>
          <a:endParaRPr lang="en-US"/>
        </a:p>
      </dgm:t>
    </dgm:pt>
    <dgm:pt modelId="{3EDB1DEC-88A2-4541-9FE3-555A062B40FF}">
      <dgm:prSet/>
      <dgm:spPr/>
      <dgm:t>
        <a:bodyPr/>
        <a:lstStyle/>
        <a:p>
          <a:r>
            <a:rPr lang="tr-TR"/>
            <a:t>Compliance with Standards: </a:t>
          </a:r>
          <a:r>
            <a:rPr lang="en-US"/>
            <a:t>Ensuring the software adheres to prevailing data security and privacy standards.</a:t>
          </a:r>
        </a:p>
      </dgm:t>
    </dgm:pt>
    <dgm:pt modelId="{53E85145-ECF4-4667-88D8-EBD49D53C662}" type="parTrans" cxnId="{EBB4568A-D024-4E0C-88AB-56EF7F70FECD}">
      <dgm:prSet/>
      <dgm:spPr/>
      <dgm:t>
        <a:bodyPr/>
        <a:lstStyle/>
        <a:p>
          <a:endParaRPr lang="en-US"/>
        </a:p>
      </dgm:t>
    </dgm:pt>
    <dgm:pt modelId="{76BEB7EB-5536-48F7-AB60-72AC8212DF57}" type="sibTrans" cxnId="{EBB4568A-D024-4E0C-88AB-56EF7F70FECD}">
      <dgm:prSet/>
      <dgm:spPr/>
      <dgm:t>
        <a:bodyPr/>
        <a:lstStyle/>
        <a:p>
          <a:endParaRPr lang="en-US"/>
        </a:p>
      </dgm:t>
    </dgm:pt>
    <dgm:pt modelId="{5F27ECA5-23B6-4845-BA18-B9347DA1F83A}">
      <dgm:prSet/>
      <dgm:spPr/>
      <dgm:t>
        <a:bodyPr/>
        <a:lstStyle/>
        <a:p>
          <a:r>
            <a:rPr lang="tr-TR"/>
            <a:t>Skillset and Knowledge Requirements: </a:t>
          </a:r>
          <a:r>
            <a:rPr lang="en-US"/>
            <a:t>Need for expertise in Linux and various programming languages. Continuous learning and application of new skills to meet project requirements</a:t>
          </a:r>
          <a:r>
            <a:rPr lang="tr-TR"/>
            <a:t>.</a:t>
          </a:r>
          <a:endParaRPr lang="en-US"/>
        </a:p>
      </dgm:t>
    </dgm:pt>
    <dgm:pt modelId="{AE2DDC3F-BEE6-4383-9577-00D98914C2C2}" type="parTrans" cxnId="{9C00F2F5-F178-494C-BA05-C15AD6E74613}">
      <dgm:prSet/>
      <dgm:spPr/>
      <dgm:t>
        <a:bodyPr/>
        <a:lstStyle/>
        <a:p>
          <a:endParaRPr lang="en-US"/>
        </a:p>
      </dgm:t>
    </dgm:pt>
    <dgm:pt modelId="{630F8318-7A14-44BC-9A33-BFAB5D628B97}" type="sibTrans" cxnId="{9C00F2F5-F178-494C-BA05-C15AD6E74613}">
      <dgm:prSet/>
      <dgm:spPr/>
      <dgm:t>
        <a:bodyPr/>
        <a:lstStyle/>
        <a:p>
          <a:endParaRPr lang="en-US"/>
        </a:p>
      </dgm:t>
    </dgm:pt>
    <dgm:pt modelId="{B1504AAF-0867-420C-9CB5-503A74551E8F}" type="pres">
      <dgm:prSet presAssocID="{FD0C7105-8AC5-47B4-BC2C-039A658860DE}" presName="root" presStyleCnt="0">
        <dgm:presLayoutVars>
          <dgm:dir/>
          <dgm:resizeHandles val="exact"/>
        </dgm:presLayoutVars>
      </dgm:prSet>
      <dgm:spPr/>
    </dgm:pt>
    <dgm:pt modelId="{6E9C7C73-672E-4CB2-BB0D-74C6EE8389F2}" type="pres">
      <dgm:prSet presAssocID="{66BDD368-7F9D-42E5-9CF3-A8E3461F35DA}" presName="compNode" presStyleCnt="0"/>
      <dgm:spPr/>
    </dgm:pt>
    <dgm:pt modelId="{51BFBC7C-7DAD-4841-9DFB-196F678EB0B8}" type="pres">
      <dgm:prSet presAssocID="{66BDD368-7F9D-42E5-9CF3-A8E3461F35DA}" presName="bgRect" presStyleLbl="bgShp" presStyleIdx="0" presStyleCnt="3"/>
      <dgm:spPr/>
    </dgm:pt>
    <dgm:pt modelId="{2481557F-97AC-4B28-BDBF-80EB82D9EFEB}" type="pres">
      <dgm:prSet presAssocID="{66BDD368-7F9D-42E5-9CF3-A8E3461F35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2528864D-398B-47D9-B744-23D895E45F89}" type="pres">
      <dgm:prSet presAssocID="{66BDD368-7F9D-42E5-9CF3-A8E3461F35DA}" presName="spaceRect" presStyleCnt="0"/>
      <dgm:spPr/>
    </dgm:pt>
    <dgm:pt modelId="{E0255A8C-8108-474A-B0A0-2B1E15302FDB}" type="pres">
      <dgm:prSet presAssocID="{66BDD368-7F9D-42E5-9CF3-A8E3461F35DA}" presName="parTx" presStyleLbl="revTx" presStyleIdx="0" presStyleCnt="3">
        <dgm:presLayoutVars>
          <dgm:chMax val="0"/>
          <dgm:chPref val="0"/>
        </dgm:presLayoutVars>
      </dgm:prSet>
      <dgm:spPr/>
    </dgm:pt>
    <dgm:pt modelId="{830B9E90-E457-4F67-AF39-25D658FE0D86}" type="pres">
      <dgm:prSet presAssocID="{1C3176B9-87A0-48C7-80CB-88C7024EB36C}" presName="sibTrans" presStyleCnt="0"/>
      <dgm:spPr/>
    </dgm:pt>
    <dgm:pt modelId="{AE295838-2AEC-4A3E-9260-C9C3FCB35AF1}" type="pres">
      <dgm:prSet presAssocID="{3EDB1DEC-88A2-4541-9FE3-555A062B40FF}" presName="compNode" presStyleCnt="0"/>
      <dgm:spPr/>
    </dgm:pt>
    <dgm:pt modelId="{946BC44A-8FCD-404F-BD04-C950E1ACA47E}" type="pres">
      <dgm:prSet presAssocID="{3EDB1DEC-88A2-4541-9FE3-555A062B40FF}" presName="bgRect" presStyleLbl="bgShp" presStyleIdx="1" presStyleCnt="3"/>
      <dgm:spPr/>
    </dgm:pt>
    <dgm:pt modelId="{5C071B5E-003C-48D1-A90B-EF3810087F68}" type="pres">
      <dgm:prSet presAssocID="{3EDB1DEC-88A2-4541-9FE3-555A062B40F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A1F2156F-627C-4A2D-AD5B-2C0CF80230B0}" type="pres">
      <dgm:prSet presAssocID="{3EDB1DEC-88A2-4541-9FE3-555A062B40FF}" presName="spaceRect" presStyleCnt="0"/>
      <dgm:spPr/>
    </dgm:pt>
    <dgm:pt modelId="{4F8ACB73-8E6F-4CA6-A0CF-B53D86199B81}" type="pres">
      <dgm:prSet presAssocID="{3EDB1DEC-88A2-4541-9FE3-555A062B40FF}" presName="parTx" presStyleLbl="revTx" presStyleIdx="1" presStyleCnt="3">
        <dgm:presLayoutVars>
          <dgm:chMax val="0"/>
          <dgm:chPref val="0"/>
        </dgm:presLayoutVars>
      </dgm:prSet>
      <dgm:spPr/>
    </dgm:pt>
    <dgm:pt modelId="{185E55F7-4020-423E-A019-5F1018517C1B}" type="pres">
      <dgm:prSet presAssocID="{76BEB7EB-5536-48F7-AB60-72AC8212DF57}" presName="sibTrans" presStyleCnt="0"/>
      <dgm:spPr/>
    </dgm:pt>
    <dgm:pt modelId="{41108F0B-D51F-474E-819B-885A37CFBED6}" type="pres">
      <dgm:prSet presAssocID="{5F27ECA5-23B6-4845-BA18-B9347DA1F83A}" presName="compNode" presStyleCnt="0"/>
      <dgm:spPr/>
    </dgm:pt>
    <dgm:pt modelId="{21DB3A20-2D0E-43AC-83D1-92CBB835BA0B}" type="pres">
      <dgm:prSet presAssocID="{5F27ECA5-23B6-4845-BA18-B9347DA1F83A}" presName="bgRect" presStyleLbl="bgShp" presStyleIdx="2" presStyleCnt="3"/>
      <dgm:spPr/>
    </dgm:pt>
    <dgm:pt modelId="{B588B503-BD51-4CE0-9154-97DD1CC6EB2F}" type="pres">
      <dgm:prSet presAssocID="{5F27ECA5-23B6-4845-BA18-B9347DA1F83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C58CA265-AC24-43DB-8165-2270EC14AB97}" type="pres">
      <dgm:prSet presAssocID="{5F27ECA5-23B6-4845-BA18-B9347DA1F83A}" presName="spaceRect" presStyleCnt="0"/>
      <dgm:spPr/>
    </dgm:pt>
    <dgm:pt modelId="{CA300F31-249A-4FAA-94AF-5D048A08CF9E}" type="pres">
      <dgm:prSet presAssocID="{5F27ECA5-23B6-4845-BA18-B9347DA1F83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35BF45E-8503-440E-82ED-A532A82B5C61}" type="presOf" srcId="{66BDD368-7F9D-42E5-9CF3-A8E3461F35DA}" destId="{E0255A8C-8108-474A-B0A0-2B1E15302FDB}" srcOrd="0" destOrd="0" presId="urn:microsoft.com/office/officeart/2018/2/layout/IconVerticalSolidList"/>
    <dgm:cxn modelId="{8BF59B4F-7968-4326-9C33-CE7669F47F1A}" type="presOf" srcId="{5F27ECA5-23B6-4845-BA18-B9347DA1F83A}" destId="{CA300F31-249A-4FAA-94AF-5D048A08CF9E}" srcOrd="0" destOrd="0" presId="urn:microsoft.com/office/officeart/2018/2/layout/IconVerticalSolidList"/>
    <dgm:cxn modelId="{EBB4568A-D024-4E0C-88AB-56EF7F70FECD}" srcId="{FD0C7105-8AC5-47B4-BC2C-039A658860DE}" destId="{3EDB1DEC-88A2-4541-9FE3-555A062B40FF}" srcOrd="1" destOrd="0" parTransId="{53E85145-ECF4-4667-88D8-EBD49D53C662}" sibTransId="{76BEB7EB-5536-48F7-AB60-72AC8212DF57}"/>
    <dgm:cxn modelId="{7BCCF892-D4BD-4DBF-A548-1E168EDA629F}" type="presOf" srcId="{FD0C7105-8AC5-47B4-BC2C-039A658860DE}" destId="{B1504AAF-0867-420C-9CB5-503A74551E8F}" srcOrd="0" destOrd="0" presId="urn:microsoft.com/office/officeart/2018/2/layout/IconVerticalSolidList"/>
    <dgm:cxn modelId="{6CDA12CD-DD35-4179-8522-0898E2638A32}" type="presOf" srcId="{3EDB1DEC-88A2-4541-9FE3-555A062B40FF}" destId="{4F8ACB73-8E6F-4CA6-A0CF-B53D86199B81}" srcOrd="0" destOrd="0" presId="urn:microsoft.com/office/officeart/2018/2/layout/IconVerticalSolidList"/>
    <dgm:cxn modelId="{9C00F2F5-F178-494C-BA05-C15AD6E74613}" srcId="{FD0C7105-8AC5-47B4-BC2C-039A658860DE}" destId="{5F27ECA5-23B6-4845-BA18-B9347DA1F83A}" srcOrd="2" destOrd="0" parTransId="{AE2DDC3F-BEE6-4383-9577-00D98914C2C2}" sibTransId="{630F8318-7A14-44BC-9A33-BFAB5D628B97}"/>
    <dgm:cxn modelId="{07AF2FFA-F804-4824-9FF7-0694356645C8}" srcId="{FD0C7105-8AC5-47B4-BC2C-039A658860DE}" destId="{66BDD368-7F9D-42E5-9CF3-A8E3461F35DA}" srcOrd="0" destOrd="0" parTransId="{FDF207F1-6D0A-4359-899C-9A4BE5F85A31}" sibTransId="{1C3176B9-87A0-48C7-80CB-88C7024EB36C}"/>
    <dgm:cxn modelId="{1FBED77D-E235-4094-BC45-174EDD8A579B}" type="presParOf" srcId="{B1504AAF-0867-420C-9CB5-503A74551E8F}" destId="{6E9C7C73-672E-4CB2-BB0D-74C6EE8389F2}" srcOrd="0" destOrd="0" presId="urn:microsoft.com/office/officeart/2018/2/layout/IconVerticalSolidList"/>
    <dgm:cxn modelId="{AF879297-4DA3-4B18-B595-6BA3750C86E1}" type="presParOf" srcId="{6E9C7C73-672E-4CB2-BB0D-74C6EE8389F2}" destId="{51BFBC7C-7DAD-4841-9DFB-196F678EB0B8}" srcOrd="0" destOrd="0" presId="urn:microsoft.com/office/officeart/2018/2/layout/IconVerticalSolidList"/>
    <dgm:cxn modelId="{4C9DE1FF-A986-4DEC-9C36-63871983FE9E}" type="presParOf" srcId="{6E9C7C73-672E-4CB2-BB0D-74C6EE8389F2}" destId="{2481557F-97AC-4B28-BDBF-80EB82D9EFEB}" srcOrd="1" destOrd="0" presId="urn:microsoft.com/office/officeart/2018/2/layout/IconVerticalSolidList"/>
    <dgm:cxn modelId="{130EF7A2-FF61-49BE-BD96-C94D334AFB7A}" type="presParOf" srcId="{6E9C7C73-672E-4CB2-BB0D-74C6EE8389F2}" destId="{2528864D-398B-47D9-B744-23D895E45F89}" srcOrd="2" destOrd="0" presId="urn:microsoft.com/office/officeart/2018/2/layout/IconVerticalSolidList"/>
    <dgm:cxn modelId="{C7774500-D19D-4101-A1F6-8D1A5E96DCD9}" type="presParOf" srcId="{6E9C7C73-672E-4CB2-BB0D-74C6EE8389F2}" destId="{E0255A8C-8108-474A-B0A0-2B1E15302FDB}" srcOrd="3" destOrd="0" presId="urn:microsoft.com/office/officeart/2018/2/layout/IconVerticalSolidList"/>
    <dgm:cxn modelId="{34FE1112-7BA2-4F3D-A5E9-A6898924EAAA}" type="presParOf" srcId="{B1504AAF-0867-420C-9CB5-503A74551E8F}" destId="{830B9E90-E457-4F67-AF39-25D658FE0D86}" srcOrd="1" destOrd="0" presId="urn:microsoft.com/office/officeart/2018/2/layout/IconVerticalSolidList"/>
    <dgm:cxn modelId="{E1890DFC-A8C2-4705-98D7-CEE35F49A926}" type="presParOf" srcId="{B1504AAF-0867-420C-9CB5-503A74551E8F}" destId="{AE295838-2AEC-4A3E-9260-C9C3FCB35AF1}" srcOrd="2" destOrd="0" presId="urn:microsoft.com/office/officeart/2018/2/layout/IconVerticalSolidList"/>
    <dgm:cxn modelId="{2E2617F5-2318-4C0A-AA65-19AEC53A1068}" type="presParOf" srcId="{AE295838-2AEC-4A3E-9260-C9C3FCB35AF1}" destId="{946BC44A-8FCD-404F-BD04-C950E1ACA47E}" srcOrd="0" destOrd="0" presId="urn:microsoft.com/office/officeart/2018/2/layout/IconVerticalSolidList"/>
    <dgm:cxn modelId="{0F43AF6E-9595-4F46-9BE9-3BF1E33C4C18}" type="presParOf" srcId="{AE295838-2AEC-4A3E-9260-C9C3FCB35AF1}" destId="{5C071B5E-003C-48D1-A90B-EF3810087F68}" srcOrd="1" destOrd="0" presId="urn:microsoft.com/office/officeart/2018/2/layout/IconVerticalSolidList"/>
    <dgm:cxn modelId="{E08886C7-DF61-41A5-B95A-C80CB55361B1}" type="presParOf" srcId="{AE295838-2AEC-4A3E-9260-C9C3FCB35AF1}" destId="{A1F2156F-627C-4A2D-AD5B-2C0CF80230B0}" srcOrd="2" destOrd="0" presId="urn:microsoft.com/office/officeart/2018/2/layout/IconVerticalSolidList"/>
    <dgm:cxn modelId="{D8C1BC19-EAEC-4CF6-9C97-2F807E3DBC4B}" type="presParOf" srcId="{AE295838-2AEC-4A3E-9260-C9C3FCB35AF1}" destId="{4F8ACB73-8E6F-4CA6-A0CF-B53D86199B81}" srcOrd="3" destOrd="0" presId="urn:microsoft.com/office/officeart/2018/2/layout/IconVerticalSolidList"/>
    <dgm:cxn modelId="{434AD173-7B1E-4545-92FA-896BD466E5ED}" type="presParOf" srcId="{B1504AAF-0867-420C-9CB5-503A74551E8F}" destId="{185E55F7-4020-423E-A019-5F1018517C1B}" srcOrd="3" destOrd="0" presId="urn:microsoft.com/office/officeart/2018/2/layout/IconVerticalSolidList"/>
    <dgm:cxn modelId="{9F3ABD6F-5D0F-4D61-9858-37585A161B9B}" type="presParOf" srcId="{B1504AAF-0867-420C-9CB5-503A74551E8F}" destId="{41108F0B-D51F-474E-819B-885A37CFBED6}" srcOrd="4" destOrd="0" presId="urn:microsoft.com/office/officeart/2018/2/layout/IconVerticalSolidList"/>
    <dgm:cxn modelId="{F30B7C46-A744-4DC0-9CE7-69F3B8DCFD55}" type="presParOf" srcId="{41108F0B-D51F-474E-819B-885A37CFBED6}" destId="{21DB3A20-2D0E-43AC-83D1-92CBB835BA0B}" srcOrd="0" destOrd="0" presId="urn:microsoft.com/office/officeart/2018/2/layout/IconVerticalSolidList"/>
    <dgm:cxn modelId="{DF58AD68-E39F-4072-83BF-568B4EE54A84}" type="presParOf" srcId="{41108F0B-D51F-474E-819B-885A37CFBED6}" destId="{B588B503-BD51-4CE0-9154-97DD1CC6EB2F}" srcOrd="1" destOrd="0" presId="urn:microsoft.com/office/officeart/2018/2/layout/IconVerticalSolidList"/>
    <dgm:cxn modelId="{86981424-AB68-4BC7-9ACD-D32786EE85D5}" type="presParOf" srcId="{41108F0B-D51F-474E-819B-885A37CFBED6}" destId="{C58CA265-AC24-43DB-8165-2270EC14AB97}" srcOrd="2" destOrd="0" presId="urn:microsoft.com/office/officeart/2018/2/layout/IconVerticalSolidList"/>
    <dgm:cxn modelId="{70E007C1-BBE1-4303-BCEC-B233D37356C2}" type="presParOf" srcId="{41108F0B-D51F-474E-819B-885A37CFBED6}" destId="{CA300F31-249A-4FAA-94AF-5D048A08CF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75FE49-685C-4BA5-A9B1-835D41797CD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399E25F-79B6-4E5F-977D-AA855C133BBD}">
      <dgm:prSet/>
      <dgm:spPr/>
      <dgm:t>
        <a:bodyPr/>
        <a:lstStyle/>
        <a:p>
          <a:r>
            <a:rPr lang="en-US"/>
            <a:t>Installation and Configuration Testing: Verifying successful installation of the tools and dependencies on a Linux host.</a:t>
          </a:r>
        </a:p>
      </dgm:t>
    </dgm:pt>
    <dgm:pt modelId="{5CC428AA-8B20-46F0-B15A-274C55176063}" type="parTrans" cxnId="{83E861D5-1241-4EC7-A33C-8126B20DD381}">
      <dgm:prSet/>
      <dgm:spPr/>
      <dgm:t>
        <a:bodyPr/>
        <a:lstStyle/>
        <a:p>
          <a:endParaRPr lang="en-US"/>
        </a:p>
      </dgm:t>
    </dgm:pt>
    <dgm:pt modelId="{CEAB6F75-6E0B-4D17-94ED-732FDB6B61DF}" type="sibTrans" cxnId="{83E861D5-1241-4EC7-A33C-8126B20DD381}">
      <dgm:prSet/>
      <dgm:spPr/>
      <dgm:t>
        <a:bodyPr/>
        <a:lstStyle/>
        <a:p>
          <a:endParaRPr lang="en-US"/>
        </a:p>
      </dgm:t>
    </dgm:pt>
    <dgm:pt modelId="{304907D6-5624-48D4-8310-20DFEB165652}">
      <dgm:prSet/>
      <dgm:spPr/>
      <dgm:t>
        <a:bodyPr/>
        <a:lstStyle/>
        <a:p>
          <a:r>
            <a:rPr lang="en-US"/>
            <a:t>Customization Testing: Ensuring the software meets all user requirements after tweaks and modifications.</a:t>
          </a:r>
        </a:p>
      </dgm:t>
    </dgm:pt>
    <dgm:pt modelId="{CFAFFD87-D5EC-4215-853A-CA713E77B627}" type="parTrans" cxnId="{425F98B5-9C2D-4A67-B4CE-12111A4F5F6D}">
      <dgm:prSet/>
      <dgm:spPr/>
      <dgm:t>
        <a:bodyPr/>
        <a:lstStyle/>
        <a:p>
          <a:endParaRPr lang="en-US"/>
        </a:p>
      </dgm:t>
    </dgm:pt>
    <dgm:pt modelId="{772063F9-CB78-4857-9C74-A29AE79DC65B}" type="sibTrans" cxnId="{425F98B5-9C2D-4A67-B4CE-12111A4F5F6D}">
      <dgm:prSet/>
      <dgm:spPr/>
      <dgm:t>
        <a:bodyPr/>
        <a:lstStyle/>
        <a:p>
          <a:endParaRPr lang="en-US"/>
        </a:p>
      </dgm:t>
    </dgm:pt>
    <dgm:pt modelId="{9B258B41-6AAA-4FF8-9C4B-FFB6DEBCF16A}">
      <dgm:prSet/>
      <dgm:spPr/>
      <dgm:t>
        <a:bodyPr/>
        <a:lstStyle/>
        <a:p>
          <a:r>
            <a:rPr lang="en-US"/>
            <a:t>Storage and Performance Testing: Assessing storage needs and performance during multiple simultaneous recording sessions. </a:t>
          </a:r>
        </a:p>
      </dgm:t>
    </dgm:pt>
    <dgm:pt modelId="{B115D226-F5BD-4519-BA31-935672764C1B}" type="parTrans" cxnId="{BAFCEE89-AE1C-436A-AD76-B45DE10D74BB}">
      <dgm:prSet/>
      <dgm:spPr/>
      <dgm:t>
        <a:bodyPr/>
        <a:lstStyle/>
        <a:p>
          <a:endParaRPr lang="en-US"/>
        </a:p>
      </dgm:t>
    </dgm:pt>
    <dgm:pt modelId="{52544124-C96F-41B1-910C-86B6B7E049A4}" type="sibTrans" cxnId="{BAFCEE89-AE1C-436A-AD76-B45DE10D74BB}">
      <dgm:prSet/>
      <dgm:spPr/>
      <dgm:t>
        <a:bodyPr/>
        <a:lstStyle/>
        <a:p>
          <a:endParaRPr lang="en-US"/>
        </a:p>
      </dgm:t>
    </dgm:pt>
    <dgm:pt modelId="{186F1571-3B0D-43CD-B1F5-1481396BCD2A}">
      <dgm:prSet/>
      <dgm:spPr/>
      <dgm:t>
        <a:bodyPr/>
        <a:lstStyle/>
        <a:p>
          <a:r>
            <a:rPr lang="tr-TR"/>
            <a:t>Network Testing: </a:t>
          </a:r>
          <a:r>
            <a:rPr lang="en-US"/>
            <a:t>Evaluating networking capabilities for handling multiple attendees </a:t>
          </a:r>
          <a:r>
            <a:rPr lang="tr-TR"/>
            <a:t>.</a:t>
          </a:r>
          <a:endParaRPr lang="en-US"/>
        </a:p>
      </dgm:t>
    </dgm:pt>
    <dgm:pt modelId="{402C9885-CCA1-4301-8D35-4E6E28FC9593}" type="parTrans" cxnId="{75AEA2C3-3960-4C54-A738-FE0DDE67275E}">
      <dgm:prSet/>
      <dgm:spPr/>
      <dgm:t>
        <a:bodyPr/>
        <a:lstStyle/>
        <a:p>
          <a:endParaRPr lang="en-US"/>
        </a:p>
      </dgm:t>
    </dgm:pt>
    <dgm:pt modelId="{C1B172AD-3E96-4F54-91DF-30B88D6E14D8}" type="sibTrans" cxnId="{75AEA2C3-3960-4C54-A738-FE0DDE67275E}">
      <dgm:prSet/>
      <dgm:spPr/>
      <dgm:t>
        <a:bodyPr/>
        <a:lstStyle/>
        <a:p>
          <a:endParaRPr lang="en-US"/>
        </a:p>
      </dgm:t>
    </dgm:pt>
    <dgm:pt modelId="{0F0EF350-166C-4299-B527-DF9C9FE317BA}" type="pres">
      <dgm:prSet presAssocID="{D875FE49-685C-4BA5-A9B1-835D41797CD1}" presName="vert0" presStyleCnt="0">
        <dgm:presLayoutVars>
          <dgm:dir/>
          <dgm:animOne val="branch"/>
          <dgm:animLvl val="lvl"/>
        </dgm:presLayoutVars>
      </dgm:prSet>
      <dgm:spPr/>
    </dgm:pt>
    <dgm:pt modelId="{F3CE39BC-8894-4D3A-9016-AFECC8CC42AF}" type="pres">
      <dgm:prSet presAssocID="{F399E25F-79B6-4E5F-977D-AA855C133BBD}" presName="thickLine" presStyleLbl="alignNode1" presStyleIdx="0" presStyleCnt="4"/>
      <dgm:spPr/>
    </dgm:pt>
    <dgm:pt modelId="{A76C4D99-8D90-412E-B326-BC879747CC45}" type="pres">
      <dgm:prSet presAssocID="{F399E25F-79B6-4E5F-977D-AA855C133BBD}" presName="horz1" presStyleCnt="0"/>
      <dgm:spPr/>
    </dgm:pt>
    <dgm:pt modelId="{2549ED77-A343-4E51-8E5B-912A1E47937B}" type="pres">
      <dgm:prSet presAssocID="{F399E25F-79B6-4E5F-977D-AA855C133BBD}" presName="tx1" presStyleLbl="revTx" presStyleIdx="0" presStyleCnt="4"/>
      <dgm:spPr/>
    </dgm:pt>
    <dgm:pt modelId="{B206B781-B45D-48A7-9779-73ACC57B51D9}" type="pres">
      <dgm:prSet presAssocID="{F399E25F-79B6-4E5F-977D-AA855C133BBD}" presName="vert1" presStyleCnt="0"/>
      <dgm:spPr/>
    </dgm:pt>
    <dgm:pt modelId="{67CF8118-8EB8-4B1F-8E66-8E2248072A2B}" type="pres">
      <dgm:prSet presAssocID="{304907D6-5624-48D4-8310-20DFEB165652}" presName="thickLine" presStyleLbl="alignNode1" presStyleIdx="1" presStyleCnt="4"/>
      <dgm:spPr/>
    </dgm:pt>
    <dgm:pt modelId="{B0507BFF-904D-4FEC-8170-B9C2C700FB26}" type="pres">
      <dgm:prSet presAssocID="{304907D6-5624-48D4-8310-20DFEB165652}" presName="horz1" presStyleCnt="0"/>
      <dgm:spPr/>
    </dgm:pt>
    <dgm:pt modelId="{2E482FBB-420D-474C-9C9B-A15F7F6A57A1}" type="pres">
      <dgm:prSet presAssocID="{304907D6-5624-48D4-8310-20DFEB165652}" presName="tx1" presStyleLbl="revTx" presStyleIdx="1" presStyleCnt="4"/>
      <dgm:spPr/>
    </dgm:pt>
    <dgm:pt modelId="{759E70B9-36CD-4214-AD2C-3F47C3596022}" type="pres">
      <dgm:prSet presAssocID="{304907D6-5624-48D4-8310-20DFEB165652}" presName="vert1" presStyleCnt="0"/>
      <dgm:spPr/>
    </dgm:pt>
    <dgm:pt modelId="{09DE273C-1A46-47AF-AF27-2AB7D861A19C}" type="pres">
      <dgm:prSet presAssocID="{9B258B41-6AAA-4FF8-9C4B-FFB6DEBCF16A}" presName="thickLine" presStyleLbl="alignNode1" presStyleIdx="2" presStyleCnt="4"/>
      <dgm:spPr/>
    </dgm:pt>
    <dgm:pt modelId="{7E5F1495-40D7-4AFE-A55C-83F7B4840288}" type="pres">
      <dgm:prSet presAssocID="{9B258B41-6AAA-4FF8-9C4B-FFB6DEBCF16A}" presName="horz1" presStyleCnt="0"/>
      <dgm:spPr/>
    </dgm:pt>
    <dgm:pt modelId="{9C95E76C-6CC6-46E0-8AEC-B1D7659AA1B5}" type="pres">
      <dgm:prSet presAssocID="{9B258B41-6AAA-4FF8-9C4B-FFB6DEBCF16A}" presName="tx1" presStyleLbl="revTx" presStyleIdx="2" presStyleCnt="4"/>
      <dgm:spPr/>
    </dgm:pt>
    <dgm:pt modelId="{61A0485C-30E8-41AB-9C59-7528F9D05EE7}" type="pres">
      <dgm:prSet presAssocID="{9B258B41-6AAA-4FF8-9C4B-FFB6DEBCF16A}" presName="vert1" presStyleCnt="0"/>
      <dgm:spPr/>
    </dgm:pt>
    <dgm:pt modelId="{6BF40EBD-7237-489C-ACF7-6B3DB6E5047D}" type="pres">
      <dgm:prSet presAssocID="{186F1571-3B0D-43CD-B1F5-1481396BCD2A}" presName="thickLine" presStyleLbl="alignNode1" presStyleIdx="3" presStyleCnt="4"/>
      <dgm:spPr/>
    </dgm:pt>
    <dgm:pt modelId="{29655F4B-5CD2-45B5-BD98-A2AF926A2916}" type="pres">
      <dgm:prSet presAssocID="{186F1571-3B0D-43CD-B1F5-1481396BCD2A}" presName="horz1" presStyleCnt="0"/>
      <dgm:spPr/>
    </dgm:pt>
    <dgm:pt modelId="{4295FB6E-9E4C-48D7-B38F-ED43C6E392C2}" type="pres">
      <dgm:prSet presAssocID="{186F1571-3B0D-43CD-B1F5-1481396BCD2A}" presName="tx1" presStyleLbl="revTx" presStyleIdx="3" presStyleCnt="4"/>
      <dgm:spPr/>
    </dgm:pt>
    <dgm:pt modelId="{ACE51E0A-F14A-4164-A442-49CA56CE9830}" type="pres">
      <dgm:prSet presAssocID="{186F1571-3B0D-43CD-B1F5-1481396BCD2A}" presName="vert1" presStyleCnt="0"/>
      <dgm:spPr/>
    </dgm:pt>
  </dgm:ptLst>
  <dgm:cxnLst>
    <dgm:cxn modelId="{9970AE29-00BB-4ED7-8EDA-5DDCC90728C4}" type="presOf" srcId="{F399E25F-79B6-4E5F-977D-AA855C133BBD}" destId="{2549ED77-A343-4E51-8E5B-912A1E47937B}" srcOrd="0" destOrd="0" presId="urn:microsoft.com/office/officeart/2008/layout/LinedList"/>
    <dgm:cxn modelId="{07541367-13F0-4995-8C56-8821DBF76698}" type="presOf" srcId="{186F1571-3B0D-43CD-B1F5-1481396BCD2A}" destId="{4295FB6E-9E4C-48D7-B38F-ED43C6E392C2}" srcOrd="0" destOrd="0" presId="urn:microsoft.com/office/officeart/2008/layout/LinedList"/>
    <dgm:cxn modelId="{BAFCEE89-AE1C-436A-AD76-B45DE10D74BB}" srcId="{D875FE49-685C-4BA5-A9B1-835D41797CD1}" destId="{9B258B41-6AAA-4FF8-9C4B-FFB6DEBCF16A}" srcOrd="2" destOrd="0" parTransId="{B115D226-F5BD-4519-BA31-935672764C1B}" sibTransId="{52544124-C96F-41B1-910C-86B6B7E049A4}"/>
    <dgm:cxn modelId="{AF042290-BC00-4B5D-AE6E-07461AD13B11}" type="presOf" srcId="{D875FE49-685C-4BA5-A9B1-835D41797CD1}" destId="{0F0EF350-166C-4299-B527-DF9C9FE317BA}" srcOrd="0" destOrd="0" presId="urn:microsoft.com/office/officeart/2008/layout/LinedList"/>
    <dgm:cxn modelId="{425F98B5-9C2D-4A67-B4CE-12111A4F5F6D}" srcId="{D875FE49-685C-4BA5-A9B1-835D41797CD1}" destId="{304907D6-5624-48D4-8310-20DFEB165652}" srcOrd="1" destOrd="0" parTransId="{CFAFFD87-D5EC-4215-853A-CA713E77B627}" sibTransId="{772063F9-CB78-4857-9C74-A29AE79DC65B}"/>
    <dgm:cxn modelId="{6DA418BA-4CB0-483E-AB39-66701F9CCBC5}" type="presOf" srcId="{9B258B41-6AAA-4FF8-9C4B-FFB6DEBCF16A}" destId="{9C95E76C-6CC6-46E0-8AEC-B1D7659AA1B5}" srcOrd="0" destOrd="0" presId="urn:microsoft.com/office/officeart/2008/layout/LinedList"/>
    <dgm:cxn modelId="{75AEA2C3-3960-4C54-A738-FE0DDE67275E}" srcId="{D875FE49-685C-4BA5-A9B1-835D41797CD1}" destId="{186F1571-3B0D-43CD-B1F5-1481396BCD2A}" srcOrd="3" destOrd="0" parTransId="{402C9885-CCA1-4301-8D35-4E6E28FC9593}" sibTransId="{C1B172AD-3E96-4F54-91DF-30B88D6E14D8}"/>
    <dgm:cxn modelId="{83E861D5-1241-4EC7-A33C-8126B20DD381}" srcId="{D875FE49-685C-4BA5-A9B1-835D41797CD1}" destId="{F399E25F-79B6-4E5F-977D-AA855C133BBD}" srcOrd="0" destOrd="0" parTransId="{5CC428AA-8B20-46F0-B15A-274C55176063}" sibTransId="{CEAB6F75-6E0B-4D17-94ED-732FDB6B61DF}"/>
    <dgm:cxn modelId="{E83BF2EB-AFED-4C3D-896C-1396BF07AF63}" type="presOf" srcId="{304907D6-5624-48D4-8310-20DFEB165652}" destId="{2E482FBB-420D-474C-9C9B-A15F7F6A57A1}" srcOrd="0" destOrd="0" presId="urn:microsoft.com/office/officeart/2008/layout/LinedList"/>
    <dgm:cxn modelId="{B2852676-FDA1-4F40-9269-9A859FC2B151}" type="presParOf" srcId="{0F0EF350-166C-4299-B527-DF9C9FE317BA}" destId="{F3CE39BC-8894-4D3A-9016-AFECC8CC42AF}" srcOrd="0" destOrd="0" presId="urn:microsoft.com/office/officeart/2008/layout/LinedList"/>
    <dgm:cxn modelId="{73D89924-49F0-405D-9256-94BC3E6AD8FC}" type="presParOf" srcId="{0F0EF350-166C-4299-B527-DF9C9FE317BA}" destId="{A76C4D99-8D90-412E-B326-BC879747CC45}" srcOrd="1" destOrd="0" presId="urn:microsoft.com/office/officeart/2008/layout/LinedList"/>
    <dgm:cxn modelId="{C062C893-D9CB-4813-88D0-A5FDE956CB02}" type="presParOf" srcId="{A76C4D99-8D90-412E-B326-BC879747CC45}" destId="{2549ED77-A343-4E51-8E5B-912A1E47937B}" srcOrd="0" destOrd="0" presId="urn:microsoft.com/office/officeart/2008/layout/LinedList"/>
    <dgm:cxn modelId="{689772FC-6270-4B29-BE58-9A61A851AC84}" type="presParOf" srcId="{A76C4D99-8D90-412E-B326-BC879747CC45}" destId="{B206B781-B45D-48A7-9779-73ACC57B51D9}" srcOrd="1" destOrd="0" presId="urn:microsoft.com/office/officeart/2008/layout/LinedList"/>
    <dgm:cxn modelId="{D237C51B-05AA-4222-AF70-26B4BD2B0353}" type="presParOf" srcId="{0F0EF350-166C-4299-B527-DF9C9FE317BA}" destId="{67CF8118-8EB8-4B1F-8E66-8E2248072A2B}" srcOrd="2" destOrd="0" presId="urn:microsoft.com/office/officeart/2008/layout/LinedList"/>
    <dgm:cxn modelId="{4F76153F-61BE-4F44-80E2-3423B23CD98B}" type="presParOf" srcId="{0F0EF350-166C-4299-B527-DF9C9FE317BA}" destId="{B0507BFF-904D-4FEC-8170-B9C2C700FB26}" srcOrd="3" destOrd="0" presId="urn:microsoft.com/office/officeart/2008/layout/LinedList"/>
    <dgm:cxn modelId="{9AA097E5-A7BC-432D-802C-52185209F77C}" type="presParOf" srcId="{B0507BFF-904D-4FEC-8170-B9C2C700FB26}" destId="{2E482FBB-420D-474C-9C9B-A15F7F6A57A1}" srcOrd="0" destOrd="0" presId="urn:microsoft.com/office/officeart/2008/layout/LinedList"/>
    <dgm:cxn modelId="{1379F093-409D-449D-AD82-DB494100380F}" type="presParOf" srcId="{B0507BFF-904D-4FEC-8170-B9C2C700FB26}" destId="{759E70B9-36CD-4214-AD2C-3F47C3596022}" srcOrd="1" destOrd="0" presId="urn:microsoft.com/office/officeart/2008/layout/LinedList"/>
    <dgm:cxn modelId="{87DE5B97-C84C-402A-8572-1585940E09BF}" type="presParOf" srcId="{0F0EF350-166C-4299-B527-DF9C9FE317BA}" destId="{09DE273C-1A46-47AF-AF27-2AB7D861A19C}" srcOrd="4" destOrd="0" presId="urn:microsoft.com/office/officeart/2008/layout/LinedList"/>
    <dgm:cxn modelId="{0ADD6644-2A6E-4D9F-8A51-66AD34824FE0}" type="presParOf" srcId="{0F0EF350-166C-4299-B527-DF9C9FE317BA}" destId="{7E5F1495-40D7-4AFE-A55C-83F7B4840288}" srcOrd="5" destOrd="0" presId="urn:microsoft.com/office/officeart/2008/layout/LinedList"/>
    <dgm:cxn modelId="{1524C1B8-B005-4B0E-9678-7C45EA24CFDD}" type="presParOf" srcId="{7E5F1495-40D7-4AFE-A55C-83F7B4840288}" destId="{9C95E76C-6CC6-46E0-8AEC-B1D7659AA1B5}" srcOrd="0" destOrd="0" presId="urn:microsoft.com/office/officeart/2008/layout/LinedList"/>
    <dgm:cxn modelId="{F59912AC-03B8-4E66-BBB3-826091A74021}" type="presParOf" srcId="{7E5F1495-40D7-4AFE-A55C-83F7B4840288}" destId="{61A0485C-30E8-41AB-9C59-7528F9D05EE7}" srcOrd="1" destOrd="0" presId="urn:microsoft.com/office/officeart/2008/layout/LinedList"/>
    <dgm:cxn modelId="{66E35303-49F5-43B1-9A42-53584C7E65D3}" type="presParOf" srcId="{0F0EF350-166C-4299-B527-DF9C9FE317BA}" destId="{6BF40EBD-7237-489C-ACF7-6B3DB6E5047D}" srcOrd="6" destOrd="0" presId="urn:microsoft.com/office/officeart/2008/layout/LinedList"/>
    <dgm:cxn modelId="{A167A7CD-C197-4152-B996-1F52F6C4B678}" type="presParOf" srcId="{0F0EF350-166C-4299-B527-DF9C9FE317BA}" destId="{29655F4B-5CD2-45B5-BD98-A2AF926A2916}" srcOrd="7" destOrd="0" presId="urn:microsoft.com/office/officeart/2008/layout/LinedList"/>
    <dgm:cxn modelId="{A9284444-A139-4439-B3CE-E4C0ABEE063C}" type="presParOf" srcId="{29655F4B-5CD2-45B5-BD98-A2AF926A2916}" destId="{4295FB6E-9E4C-48D7-B38F-ED43C6E392C2}" srcOrd="0" destOrd="0" presId="urn:microsoft.com/office/officeart/2008/layout/LinedList"/>
    <dgm:cxn modelId="{320B676D-952C-4CA9-8A57-D77FA6B86DD6}" type="presParOf" srcId="{29655F4B-5CD2-45B5-BD98-A2AF926A2916}" destId="{ACE51E0A-F14A-4164-A442-49CA56CE983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B2383A-D50B-4A4A-8C20-03242B9554F9}">
      <dsp:nvSpPr>
        <dsp:cNvPr id="0" name=""/>
        <dsp:cNvSpPr/>
      </dsp:nvSpPr>
      <dsp:spPr>
        <a:xfrm>
          <a:off x="670211" y="1701"/>
          <a:ext cx="1772234" cy="10633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900" kern="1200"/>
            <a:t>Core Issue: </a:t>
          </a:r>
          <a:r>
            <a:rPr lang="en-US" sz="900" kern="1200"/>
            <a:t>Need for secure, reliable, and cost-effective video conferencing. Privacy and security concerns with </a:t>
          </a:r>
          <a:r>
            <a:rPr lang="tr-TR" sz="900" kern="1200"/>
            <a:t>Jitsi Meet</a:t>
          </a:r>
          <a:r>
            <a:rPr lang="en-US" sz="900" kern="1200"/>
            <a:t>.</a:t>
          </a:r>
        </a:p>
      </dsp:txBody>
      <dsp:txXfrm>
        <a:off x="670211" y="1701"/>
        <a:ext cx="1772234" cy="1063340"/>
      </dsp:txXfrm>
    </dsp:sp>
    <dsp:sp modelId="{CF69D1F3-DF5B-4132-BCA0-7CBF5FA4942F}">
      <dsp:nvSpPr>
        <dsp:cNvPr id="0" name=""/>
        <dsp:cNvSpPr/>
      </dsp:nvSpPr>
      <dsp:spPr>
        <a:xfrm>
          <a:off x="2619669" y="1701"/>
          <a:ext cx="1772234" cy="10633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900" kern="1200"/>
            <a:t>Project Aim: </a:t>
          </a:r>
          <a:r>
            <a:rPr lang="en-US" sz="900" kern="1200"/>
            <a:t>Develop an open-source video conferencing software. Prioritize user privacy and security.</a:t>
          </a:r>
        </a:p>
      </dsp:txBody>
      <dsp:txXfrm>
        <a:off x="2619669" y="1701"/>
        <a:ext cx="1772234" cy="1063340"/>
      </dsp:txXfrm>
    </dsp:sp>
    <dsp:sp modelId="{0441D2A1-324E-4364-8404-A874150797BC}">
      <dsp:nvSpPr>
        <dsp:cNvPr id="0" name=""/>
        <dsp:cNvSpPr/>
      </dsp:nvSpPr>
      <dsp:spPr>
        <a:xfrm>
          <a:off x="670211" y="1242265"/>
          <a:ext cx="1772234" cy="10633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900" kern="1200"/>
            <a:t>Approach:</a:t>
          </a:r>
          <a:r>
            <a:rPr lang="en-US" sz="900" kern="1200"/>
            <a:t> Adaptation for enhanced privacy, robust security. Hosted on Linux for secure, flexible development</a:t>
          </a:r>
          <a:r>
            <a:rPr lang="tr-TR" sz="900" kern="1200"/>
            <a:t>.</a:t>
          </a:r>
          <a:endParaRPr lang="en-US" sz="900" kern="1200"/>
        </a:p>
      </dsp:txBody>
      <dsp:txXfrm>
        <a:off x="670211" y="1242265"/>
        <a:ext cx="1772234" cy="1063340"/>
      </dsp:txXfrm>
    </dsp:sp>
    <dsp:sp modelId="{8303BE9D-9337-44D3-AC00-7B0E86C8C24F}">
      <dsp:nvSpPr>
        <dsp:cNvPr id="0" name=""/>
        <dsp:cNvSpPr/>
      </dsp:nvSpPr>
      <dsp:spPr>
        <a:xfrm>
          <a:off x="2619669" y="1242265"/>
          <a:ext cx="1772234" cy="10633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900" kern="1200"/>
            <a:t>Methodology: </a:t>
          </a:r>
          <a:r>
            <a:rPr lang="en-US" sz="900" kern="1200"/>
            <a:t>Comprehensive analysis of open-source tools. User-friendly interface with scalable performance. Rigorous development and extensive testing.</a:t>
          </a:r>
        </a:p>
      </dsp:txBody>
      <dsp:txXfrm>
        <a:off x="2619669" y="1242265"/>
        <a:ext cx="1772234" cy="1063340"/>
      </dsp:txXfrm>
    </dsp:sp>
    <dsp:sp modelId="{D35B33D5-EC82-4D2D-956D-CFD0381114A7}">
      <dsp:nvSpPr>
        <dsp:cNvPr id="0" name=""/>
        <dsp:cNvSpPr/>
      </dsp:nvSpPr>
      <dsp:spPr>
        <a:xfrm>
          <a:off x="1644940" y="2482829"/>
          <a:ext cx="1772234" cy="106334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tr-TR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900" kern="1200" dirty="0"/>
            <a:t>Key Findings: </a:t>
          </a:r>
          <a:r>
            <a:rPr lang="en-US" sz="900" kern="1200" dirty="0"/>
            <a:t>Feasible to create a competitive open-source video conferencing tool. Effective for users prioritizing privacy and security.</a:t>
          </a:r>
        </a:p>
      </dsp:txBody>
      <dsp:txXfrm>
        <a:off x="1644940" y="2482829"/>
        <a:ext cx="1772234" cy="10633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51EAD-4296-497F-9544-A1336D850D8D}">
      <dsp:nvSpPr>
        <dsp:cNvPr id="0" name=""/>
        <dsp:cNvSpPr/>
      </dsp:nvSpPr>
      <dsp:spPr>
        <a:xfrm>
          <a:off x="2928347" y="644464"/>
          <a:ext cx="4974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4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3864" y="687544"/>
        <a:ext cx="26401" cy="5280"/>
      </dsp:txXfrm>
    </dsp:sp>
    <dsp:sp modelId="{EB8107E6-0EA0-4636-B23B-94FF8A9DE072}">
      <dsp:nvSpPr>
        <dsp:cNvPr id="0" name=""/>
        <dsp:cNvSpPr/>
      </dsp:nvSpPr>
      <dsp:spPr>
        <a:xfrm>
          <a:off x="634341" y="1442"/>
          <a:ext cx="2295806" cy="13774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496" tIns="118085" rIns="112496" bIns="11808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Installation: Set up meeting tools and dependencies on a Linux host</a:t>
          </a:r>
          <a:r>
            <a:rPr lang="tr-TR" sz="1600" kern="1200"/>
            <a:t>.</a:t>
          </a:r>
          <a:endParaRPr lang="en-US" sz="1600" kern="1200"/>
        </a:p>
      </dsp:txBody>
      <dsp:txXfrm>
        <a:off x="634341" y="1442"/>
        <a:ext cx="2295806" cy="1377483"/>
      </dsp:txXfrm>
    </dsp:sp>
    <dsp:sp modelId="{52F40881-E9FA-4D74-8ED6-7A9A24679D86}">
      <dsp:nvSpPr>
        <dsp:cNvPr id="0" name=""/>
        <dsp:cNvSpPr/>
      </dsp:nvSpPr>
      <dsp:spPr>
        <a:xfrm>
          <a:off x="1782244" y="1377126"/>
          <a:ext cx="2823841" cy="497435"/>
        </a:xfrm>
        <a:custGeom>
          <a:avLst/>
          <a:gdLst/>
          <a:ahLst/>
          <a:cxnLst/>
          <a:rect l="0" t="0" r="0" b="0"/>
          <a:pathLst>
            <a:path>
              <a:moveTo>
                <a:pt x="2823841" y="0"/>
              </a:moveTo>
              <a:lnTo>
                <a:pt x="2823841" y="265817"/>
              </a:lnTo>
              <a:lnTo>
                <a:pt x="0" y="265817"/>
              </a:lnTo>
              <a:lnTo>
                <a:pt x="0" y="4974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2345" y="1623204"/>
        <a:ext cx="143639" cy="5280"/>
      </dsp:txXfrm>
    </dsp:sp>
    <dsp:sp modelId="{FBB0072F-59E5-4AA3-9170-A3E5D4E1EF98}">
      <dsp:nvSpPr>
        <dsp:cNvPr id="0" name=""/>
        <dsp:cNvSpPr/>
      </dsp:nvSpPr>
      <dsp:spPr>
        <a:xfrm>
          <a:off x="3458183" y="1442"/>
          <a:ext cx="2295806" cy="13774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496" tIns="118085" rIns="112496" bIns="11808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Customization: Tweak software to meet user requirements</a:t>
          </a:r>
          <a:r>
            <a:rPr lang="tr-TR" sz="1600" kern="1200"/>
            <a:t>.</a:t>
          </a:r>
          <a:endParaRPr lang="en-US" sz="1600" kern="1200"/>
        </a:p>
      </dsp:txBody>
      <dsp:txXfrm>
        <a:off x="3458183" y="1442"/>
        <a:ext cx="2295806" cy="1377483"/>
      </dsp:txXfrm>
    </dsp:sp>
    <dsp:sp modelId="{C870962F-E12C-4BDE-8FCC-E583258C8009}">
      <dsp:nvSpPr>
        <dsp:cNvPr id="0" name=""/>
        <dsp:cNvSpPr/>
      </dsp:nvSpPr>
      <dsp:spPr>
        <a:xfrm>
          <a:off x="2928347" y="2549984"/>
          <a:ext cx="4974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435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63864" y="2593063"/>
        <a:ext cx="26401" cy="5280"/>
      </dsp:txXfrm>
    </dsp:sp>
    <dsp:sp modelId="{D675D3F2-7975-4F4C-AE3A-7C199EDFD42C}">
      <dsp:nvSpPr>
        <dsp:cNvPr id="0" name=""/>
        <dsp:cNvSpPr/>
      </dsp:nvSpPr>
      <dsp:spPr>
        <a:xfrm>
          <a:off x="634341" y="1906962"/>
          <a:ext cx="2295806" cy="13774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496" tIns="118085" rIns="112496" bIns="11808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Storage Testing: Assess needs and performance during multiple recording sessions.</a:t>
          </a:r>
        </a:p>
      </dsp:txBody>
      <dsp:txXfrm>
        <a:off x="634341" y="1906962"/>
        <a:ext cx="2295806" cy="1377483"/>
      </dsp:txXfrm>
    </dsp:sp>
    <dsp:sp modelId="{A9BE46E9-CBF7-46CF-8957-406A8961B6E6}">
      <dsp:nvSpPr>
        <dsp:cNvPr id="0" name=""/>
        <dsp:cNvSpPr/>
      </dsp:nvSpPr>
      <dsp:spPr>
        <a:xfrm>
          <a:off x="1782244" y="3282645"/>
          <a:ext cx="2823841" cy="497435"/>
        </a:xfrm>
        <a:custGeom>
          <a:avLst/>
          <a:gdLst/>
          <a:ahLst/>
          <a:cxnLst/>
          <a:rect l="0" t="0" r="0" b="0"/>
          <a:pathLst>
            <a:path>
              <a:moveTo>
                <a:pt x="2823841" y="0"/>
              </a:moveTo>
              <a:lnTo>
                <a:pt x="2823841" y="265817"/>
              </a:lnTo>
              <a:lnTo>
                <a:pt x="0" y="265817"/>
              </a:lnTo>
              <a:lnTo>
                <a:pt x="0" y="497435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122345" y="3528723"/>
        <a:ext cx="143639" cy="5280"/>
      </dsp:txXfrm>
    </dsp:sp>
    <dsp:sp modelId="{AB0DD9E1-E9E8-45B8-AB9F-69B3EDCD3F69}">
      <dsp:nvSpPr>
        <dsp:cNvPr id="0" name=""/>
        <dsp:cNvSpPr/>
      </dsp:nvSpPr>
      <dsp:spPr>
        <a:xfrm>
          <a:off x="3458183" y="1906962"/>
          <a:ext cx="2295806" cy="13774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496" tIns="118085" rIns="112496" bIns="11808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Network Testing: Examine requirements for </a:t>
          </a:r>
          <a:r>
            <a:rPr lang="tr-TR" sz="1600" kern="1200"/>
            <a:t>multiple</a:t>
          </a:r>
          <a:r>
            <a:rPr lang="en-US" sz="1600" kern="1200"/>
            <a:t> attendees.</a:t>
          </a:r>
        </a:p>
      </dsp:txBody>
      <dsp:txXfrm>
        <a:off x="3458183" y="1906962"/>
        <a:ext cx="2295806" cy="1377483"/>
      </dsp:txXfrm>
    </dsp:sp>
    <dsp:sp modelId="{131C39C0-283A-4E79-81EF-7D98C2801EBB}">
      <dsp:nvSpPr>
        <dsp:cNvPr id="0" name=""/>
        <dsp:cNvSpPr/>
      </dsp:nvSpPr>
      <dsp:spPr>
        <a:xfrm>
          <a:off x="634341" y="3812481"/>
          <a:ext cx="2295806" cy="137748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2496" tIns="118085" rIns="112496" bIns="11808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Performance </a:t>
          </a:r>
          <a:r>
            <a:rPr lang="en-US" sz="1600" kern="1200"/>
            <a:t>Analysis: </a:t>
          </a:r>
          <a:r>
            <a:rPr lang="tr-TR" sz="1600" kern="1200"/>
            <a:t>Analyze CPU/RAM usage and speed with different size of groups.</a:t>
          </a:r>
          <a:endParaRPr lang="en-US" sz="1600" kern="1200"/>
        </a:p>
      </dsp:txBody>
      <dsp:txXfrm>
        <a:off x="634341" y="3812481"/>
        <a:ext cx="2295806" cy="13774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FBC7C-7DAD-4841-9DFB-196F678EB0B8}">
      <dsp:nvSpPr>
        <dsp:cNvPr id="0" name=""/>
        <dsp:cNvSpPr/>
      </dsp:nvSpPr>
      <dsp:spPr>
        <a:xfrm>
          <a:off x="0" y="633"/>
          <a:ext cx="6388331" cy="14828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1557F-97AC-4B28-BDBF-80EB82D9EFEB}">
      <dsp:nvSpPr>
        <dsp:cNvPr id="0" name=""/>
        <dsp:cNvSpPr/>
      </dsp:nvSpPr>
      <dsp:spPr>
        <a:xfrm>
          <a:off x="448576" y="334285"/>
          <a:ext cx="815593" cy="8155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55A8C-8108-474A-B0A0-2B1E15302FDB}">
      <dsp:nvSpPr>
        <dsp:cNvPr id="0" name=""/>
        <dsp:cNvSpPr/>
      </dsp:nvSpPr>
      <dsp:spPr>
        <a:xfrm>
          <a:off x="1712746" y="633"/>
          <a:ext cx="4675584" cy="1482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940" tIns="156940" rIns="156940" bIns="1569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Compatibility and Integration Challenges: </a:t>
          </a:r>
          <a:r>
            <a:rPr lang="en-US" sz="1600" kern="1200"/>
            <a:t>Addressing compatibility issues between open-source tools and the Linux environment</a:t>
          </a:r>
          <a:r>
            <a:rPr lang="tr-TR" sz="1600" kern="1200"/>
            <a:t>.</a:t>
          </a:r>
          <a:endParaRPr lang="en-US" sz="1600" kern="1200"/>
        </a:p>
      </dsp:txBody>
      <dsp:txXfrm>
        <a:off x="1712746" y="633"/>
        <a:ext cx="4675584" cy="1482897"/>
      </dsp:txXfrm>
    </dsp:sp>
    <dsp:sp modelId="{946BC44A-8FCD-404F-BD04-C950E1ACA47E}">
      <dsp:nvSpPr>
        <dsp:cNvPr id="0" name=""/>
        <dsp:cNvSpPr/>
      </dsp:nvSpPr>
      <dsp:spPr>
        <a:xfrm>
          <a:off x="0" y="1854255"/>
          <a:ext cx="6388331" cy="14828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071B5E-003C-48D1-A90B-EF3810087F68}">
      <dsp:nvSpPr>
        <dsp:cNvPr id="0" name=""/>
        <dsp:cNvSpPr/>
      </dsp:nvSpPr>
      <dsp:spPr>
        <a:xfrm>
          <a:off x="448576" y="2187907"/>
          <a:ext cx="815593" cy="8155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ACB73-8E6F-4CA6-A0CF-B53D86199B81}">
      <dsp:nvSpPr>
        <dsp:cNvPr id="0" name=""/>
        <dsp:cNvSpPr/>
      </dsp:nvSpPr>
      <dsp:spPr>
        <a:xfrm>
          <a:off x="1712746" y="1854255"/>
          <a:ext cx="4675584" cy="1482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940" tIns="156940" rIns="156940" bIns="1569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Compliance with Standards: </a:t>
          </a:r>
          <a:r>
            <a:rPr lang="en-US" sz="1600" kern="1200"/>
            <a:t>Ensuring the software adheres to prevailing data security and privacy standards.</a:t>
          </a:r>
        </a:p>
      </dsp:txBody>
      <dsp:txXfrm>
        <a:off x="1712746" y="1854255"/>
        <a:ext cx="4675584" cy="1482897"/>
      </dsp:txXfrm>
    </dsp:sp>
    <dsp:sp modelId="{21DB3A20-2D0E-43AC-83D1-92CBB835BA0B}">
      <dsp:nvSpPr>
        <dsp:cNvPr id="0" name=""/>
        <dsp:cNvSpPr/>
      </dsp:nvSpPr>
      <dsp:spPr>
        <a:xfrm>
          <a:off x="0" y="3707876"/>
          <a:ext cx="6388331" cy="148289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88B503-BD51-4CE0-9154-97DD1CC6EB2F}">
      <dsp:nvSpPr>
        <dsp:cNvPr id="0" name=""/>
        <dsp:cNvSpPr/>
      </dsp:nvSpPr>
      <dsp:spPr>
        <a:xfrm>
          <a:off x="448576" y="4041528"/>
          <a:ext cx="815593" cy="8155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00F31-249A-4FAA-94AF-5D048A08CF9E}">
      <dsp:nvSpPr>
        <dsp:cNvPr id="0" name=""/>
        <dsp:cNvSpPr/>
      </dsp:nvSpPr>
      <dsp:spPr>
        <a:xfrm>
          <a:off x="1712746" y="3707876"/>
          <a:ext cx="4675584" cy="1482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940" tIns="156940" rIns="156940" bIns="1569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1600" kern="1200"/>
            <a:t>Skillset and Knowledge Requirements: </a:t>
          </a:r>
          <a:r>
            <a:rPr lang="en-US" sz="1600" kern="1200"/>
            <a:t>Need for expertise in Linux and various programming languages. Continuous learning and application of new skills to meet project requirements</a:t>
          </a:r>
          <a:r>
            <a:rPr lang="tr-TR" sz="1600" kern="1200"/>
            <a:t>.</a:t>
          </a:r>
          <a:endParaRPr lang="en-US" sz="1600" kern="1200"/>
        </a:p>
      </dsp:txBody>
      <dsp:txXfrm>
        <a:off x="1712746" y="3707876"/>
        <a:ext cx="4675584" cy="14828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CE39BC-8894-4D3A-9016-AFECC8CC42AF}">
      <dsp:nvSpPr>
        <dsp:cNvPr id="0" name=""/>
        <dsp:cNvSpPr/>
      </dsp:nvSpPr>
      <dsp:spPr>
        <a:xfrm>
          <a:off x="0" y="0"/>
          <a:ext cx="638833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9ED77-A343-4E51-8E5B-912A1E47937B}">
      <dsp:nvSpPr>
        <dsp:cNvPr id="0" name=""/>
        <dsp:cNvSpPr/>
      </dsp:nvSpPr>
      <dsp:spPr>
        <a:xfrm>
          <a:off x="0" y="0"/>
          <a:ext cx="6388331" cy="1297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Installation and Configuration Testing: Verifying successful installation of the tools and dependencies on a Linux host.</a:t>
          </a:r>
        </a:p>
      </dsp:txBody>
      <dsp:txXfrm>
        <a:off x="0" y="0"/>
        <a:ext cx="6388331" cy="1297852"/>
      </dsp:txXfrm>
    </dsp:sp>
    <dsp:sp modelId="{67CF8118-8EB8-4B1F-8E66-8E2248072A2B}">
      <dsp:nvSpPr>
        <dsp:cNvPr id="0" name=""/>
        <dsp:cNvSpPr/>
      </dsp:nvSpPr>
      <dsp:spPr>
        <a:xfrm>
          <a:off x="0" y="1297852"/>
          <a:ext cx="6388331" cy="0"/>
        </a:xfrm>
        <a:prstGeom prst="line">
          <a:avLst/>
        </a:prstGeom>
        <a:solidFill>
          <a:schemeClr val="accent2">
            <a:hueOff val="-2009694"/>
            <a:satOff val="4575"/>
            <a:lumOff val="-13660"/>
            <a:alphaOff val="0"/>
          </a:schemeClr>
        </a:solidFill>
        <a:ln w="12700" cap="flat" cmpd="sng" algn="ctr">
          <a:solidFill>
            <a:schemeClr val="accent2">
              <a:hueOff val="-2009694"/>
              <a:satOff val="4575"/>
              <a:lumOff val="-136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82FBB-420D-474C-9C9B-A15F7F6A57A1}">
      <dsp:nvSpPr>
        <dsp:cNvPr id="0" name=""/>
        <dsp:cNvSpPr/>
      </dsp:nvSpPr>
      <dsp:spPr>
        <a:xfrm>
          <a:off x="0" y="1297852"/>
          <a:ext cx="6388331" cy="1297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Customization Testing: Ensuring the software meets all user requirements after tweaks and modifications.</a:t>
          </a:r>
        </a:p>
      </dsp:txBody>
      <dsp:txXfrm>
        <a:off x="0" y="1297852"/>
        <a:ext cx="6388331" cy="1297852"/>
      </dsp:txXfrm>
    </dsp:sp>
    <dsp:sp modelId="{09DE273C-1A46-47AF-AF27-2AB7D861A19C}">
      <dsp:nvSpPr>
        <dsp:cNvPr id="0" name=""/>
        <dsp:cNvSpPr/>
      </dsp:nvSpPr>
      <dsp:spPr>
        <a:xfrm>
          <a:off x="0" y="2595704"/>
          <a:ext cx="6388331" cy="0"/>
        </a:xfrm>
        <a:prstGeom prst="line">
          <a:avLst/>
        </a:prstGeom>
        <a:solidFill>
          <a:schemeClr val="accent2">
            <a:hueOff val="-4019388"/>
            <a:satOff val="9150"/>
            <a:lumOff val="-27321"/>
            <a:alphaOff val="0"/>
          </a:schemeClr>
        </a:solidFill>
        <a:ln w="12700" cap="flat" cmpd="sng" algn="ctr">
          <a:solidFill>
            <a:schemeClr val="accent2">
              <a:hueOff val="-4019388"/>
              <a:satOff val="9150"/>
              <a:lumOff val="-2732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95E76C-6CC6-46E0-8AEC-B1D7659AA1B5}">
      <dsp:nvSpPr>
        <dsp:cNvPr id="0" name=""/>
        <dsp:cNvSpPr/>
      </dsp:nvSpPr>
      <dsp:spPr>
        <a:xfrm>
          <a:off x="0" y="2595704"/>
          <a:ext cx="6388331" cy="1297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Storage and Performance Testing: Assessing storage needs and performance during multiple simultaneous recording sessions. </a:t>
          </a:r>
        </a:p>
      </dsp:txBody>
      <dsp:txXfrm>
        <a:off x="0" y="2595704"/>
        <a:ext cx="6388331" cy="1297852"/>
      </dsp:txXfrm>
    </dsp:sp>
    <dsp:sp modelId="{6BF40EBD-7237-489C-ACF7-6B3DB6E5047D}">
      <dsp:nvSpPr>
        <dsp:cNvPr id="0" name=""/>
        <dsp:cNvSpPr/>
      </dsp:nvSpPr>
      <dsp:spPr>
        <a:xfrm>
          <a:off x="0" y="3893556"/>
          <a:ext cx="6388331" cy="0"/>
        </a:xfrm>
        <a:prstGeom prst="line">
          <a:avLst/>
        </a:prstGeom>
        <a:solidFill>
          <a:schemeClr val="accent2">
            <a:hueOff val="-6029082"/>
            <a:satOff val="13725"/>
            <a:lumOff val="-40981"/>
            <a:alphaOff val="0"/>
          </a:schemeClr>
        </a:solidFill>
        <a:ln w="12700" cap="flat" cmpd="sng" algn="ctr">
          <a:solidFill>
            <a:schemeClr val="accent2">
              <a:hueOff val="-6029082"/>
              <a:satOff val="13725"/>
              <a:lumOff val="-40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95FB6E-9E4C-48D7-B38F-ED43C6E392C2}">
      <dsp:nvSpPr>
        <dsp:cNvPr id="0" name=""/>
        <dsp:cNvSpPr/>
      </dsp:nvSpPr>
      <dsp:spPr>
        <a:xfrm>
          <a:off x="0" y="3893556"/>
          <a:ext cx="6388331" cy="12978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tr-TR" sz="2300" kern="1200"/>
            <a:t>Network Testing: </a:t>
          </a:r>
          <a:r>
            <a:rPr lang="en-US" sz="2300" kern="1200"/>
            <a:t>Evaluating networking capabilities for handling multiple attendees </a:t>
          </a:r>
          <a:r>
            <a:rPr lang="tr-TR" sz="2300" kern="1200"/>
            <a:t>.</a:t>
          </a:r>
          <a:endParaRPr lang="en-US" sz="2300" kern="1200"/>
        </a:p>
      </dsp:txBody>
      <dsp:txXfrm>
        <a:off x="0" y="3893556"/>
        <a:ext cx="6388331" cy="1297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04406-9FC5-ACFE-893D-D4EADEB1A8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8388" y="745440"/>
            <a:ext cx="8132227" cy="3559859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0AF19C-C14B-F137-2DE9-199245904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308" y="4669316"/>
            <a:ext cx="8132227" cy="135048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6A999-B8D4-1774-9F1B-9F9FE1B3B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E3B7B-C7B5-42CF-90CF-67B3D21B2314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165D5D-2AE2-6F91-D1EB-6DD8FC3CE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029E4-3A4E-970A-17A8-1E17D37D1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915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DEBC-9F49-FA9D-D13C-DB380A628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451"/>
            <a:ext cx="10875953" cy="12146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0CB13-23E6-D711-450C-A85A0CB995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35467" y="1972101"/>
            <a:ext cx="10848873" cy="40476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9BB7B-5C14-76DB-FEA8-3DBC09A9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D9902-F134-45BD-ABD2-80C28059B090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BC13CC-29B3-9FDC-C746-D5D65CC2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52A12-895F-E9BE-5289-4E0411BD3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28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A17614-2270-537D-8B09-6CB65016AD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59496" y="755981"/>
            <a:ext cx="2277552" cy="5338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98B5-885C-CBB1-A858-76F65F7D2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199" y="755981"/>
            <a:ext cx="8230086" cy="533836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5DAFE-6A83-FB7D-72DF-232EFE204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04DB0-379A-41B7-9B29-7F42F0D571D5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41CCF-A3CD-506E-3AAE-CAEFA8C1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0DD9D-25C2-0EDF-A6F4-71946D5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7422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D22A-1F6D-0DE5-E04A-DC466353D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4ADD6F-7C93-3CD3-AC8D-28A78787C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706E74-14FC-84D9-4B41-7D9FB0D5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A7DC-6292-6181-949E-F8BC3FA11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0F5C6-EADC-E072-B19B-49BB11DF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65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2054-1AE7-534F-0CFE-1F0628A0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138" y="2243708"/>
            <a:ext cx="9156288" cy="3776091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8EC2A-45C7-131C-0F4A-56E62EB029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0137" y="838201"/>
            <a:ext cx="9156289" cy="140550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5A323-2679-E978-8856-2FEBE8F5A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7AEB6-FCE1-4CD5-923B-84E54F1460D5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71DC2-625E-0477-BF8C-F3CDDCE4B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1A644-D449-E464-C2DF-F045A5189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8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12719-44A3-3EE8-D757-F0E0F963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97" y="750627"/>
            <a:ext cx="10846556" cy="1304150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0DC2-69F2-A056-508C-F5138E71F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6961" y="2075250"/>
            <a:ext cx="4571288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A2243E-0673-54F2-5B38-DF5D2C736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9560" y="2075250"/>
            <a:ext cx="4770191" cy="410149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46B7D-7BAF-8DE9-FB5A-282908B03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74C2F-71A1-43C9-B2F6-A4FAC8157F1A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F99017-BDD7-56C7-43AE-4B86AC781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6E7D63-14BF-E333-B350-75DA58E2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25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C7F72-3970-859F-C268-E9940EF2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649" y="743803"/>
            <a:ext cx="10764271" cy="1025362"/>
          </a:xfrm>
        </p:spPr>
        <p:txBody>
          <a:bodyPr anchor="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37CC6-89B8-3CF3-6973-1B5B71782F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6961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50EB0-E35B-DA3D-B6A1-2422B01C60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56961" y="2678597"/>
            <a:ext cx="4571287" cy="35067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15D0-F178-1506-0E61-C8FFDF9BD6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8633" y="1769166"/>
            <a:ext cx="4571287" cy="815008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1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B421-A65A-A7DC-40A7-D8B76F9C3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8633" y="2678596"/>
            <a:ext cx="4571287" cy="350670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AF5675-5329-D2DB-FAFF-700D076CA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31DCC-9916-4BB7-A2E9-25EC84C740A7}" type="datetime1">
              <a:rPr lang="en-US" smtClean="0"/>
              <a:t>5/30/2024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392A97-07D9-5E5C-2A31-3B7D764C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626143-8FEE-0ABD-25C7-C34AF656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63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6EFE-D86C-B076-D4D1-FAD1883E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7766"/>
            <a:ext cx="7240293" cy="3547534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3F3B23-C631-4B62-3211-30222ABE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9146A-335D-4B7F-86AE-5D483B1F631C}" type="datetime1">
              <a:rPr lang="en-US" smtClean="0"/>
              <a:t>5/30/2024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A1FB-EA0D-F6A3-A4EB-001AA082A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671B7-A902-587D-89D0-ECFB738FD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330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A27D49-E5B4-0E67-FCFC-62A04E705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1D8EC-8E17-4CE6-99C2-C22488572868}" type="datetime1">
              <a:rPr lang="en-US" smtClean="0"/>
              <a:t>5/30/2024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0E4B02-DD32-C63F-6FEE-BC36E2EF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25FA8B-18F7-7DDC-74E0-B1C7139E7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11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D42A-8FC3-F6BE-4CF7-1490DE4FD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395" y="766636"/>
            <a:ext cx="3951745" cy="151062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A2BAA-1CCB-696D-D506-5E1747080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702452"/>
            <a:ext cx="6249988" cy="53173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B3C3E7-B970-EF6C-A6D3-6CB81C9487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23953" y="2277264"/>
            <a:ext cx="3752747" cy="374253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32464-D130-7DA0-050D-B444566B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50ABA-DFFA-4B13-BB77-624D9164A38B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B3B4-209E-187A-6F86-2F2EAD9F7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A2A86-6CB1-F027-66AC-8EBFA9D06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43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8F49-A418-C21F-25DC-E4C2E1716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2" y="765850"/>
            <a:ext cx="3995693" cy="177477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78CDE2-0C1B-D3BE-F399-98D983EF45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05400" y="838200"/>
            <a:ext cx="624998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86322-CA2D-A634-C10E-4F22BCE48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0137" y="2552699"/>
            <a:ext cx="3736563" cy="3467099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D0DD6-F55F-4437-DEC5-FA6028509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40137" y="63202"/>
            <a:ext cx="2743200" cy="318221"/>
          </a:xfrm>
        </p:spPr>
        <p:txBody>
          <a:bodyPr/>
          <a:lstStyle/>
          <a:p>
            <a:fld id="{3220A08F-2B1D-4498-A043-7C299B1C2561}" type="datetime1">
              <a:rPr lang="en-US" smtClean="0"/>
              <a:t>5/30/2024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B46D7-EE7C-E399-6A6B-18237228F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1B808-3207-D755-3B0B-E1D8814B2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43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FF45E2-9197-4E34-029A-725ADAC0C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620202"/>
            <a:ext cx="9956747" cy="14387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8CC19E-63FE-1D76-2550-01FD9A6D9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467" y="2306781"/>
            <a:ext cx="9956747" cy="38701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DFA067-55BA-33CD-E6F2-B24B2D5DE8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0137" y="63202"/>
            <a:ext cx="2743200" cy="3182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567E9B64-DC09-41C8-9DE3-DA74AF8D2F97}" type="datetime1">
              <a:rPr lang="en-US" smtClean="0"/>
              <a:t>5/30/2024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5EAE2-7EF5-FFAA-CD74-AA63C6711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344016" y="6424761"/>
            <a:ext cx="4059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0" cap="all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9DC1A-2539-3AE9-11EA-B87D22E62C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3951" y="6425816"/>
            <a:ext cx="4297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6E91CC32-6A6B-4E2E-BBA1-6864F305DA2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8265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03" r:id="rId6"/>
    <p:sldLayoutId id="2147483699" r:id="rId7"/>
    <p:sldLayoutId id="2147483700" r:id="rId8"/>
    <p:sldLayoutId id="2147483701" r:id="rId9"/>
    <p:sldLayoutId id="2147483702" r:id="rId10"/>
    <p:sldLayoutId id="2147483704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itsi/jitsi-meet" TargetMode="External"/><Relationship Id="rId7" Type="http://schemas.openxmlformats.org/officeDocument/2006/relationships/hyperlink" Target="https://www.namecheap.com/support/knowledgebase/article.aspx/10375/2208/how-do-i-link-a-domain-to-my-digitalocean-account/?_ga=2.133298830.1277036912.1710767761-1201122972.1710767761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pp.metunic.com.tr/client/login/" TargetMode="External"/><Relationship Id="rId5" Type="http://schemas.openxmlformats.org/officeDocument/2006/relationships/hyperlink" Target="https://cloud.digitalocean.com/databases?i=8ad8ef" TargetMode="External"/><Relationship Id="rId4" Type="http://schemas.openxmlformats.org/officeDocument/2006/relationships/hyperlink" Target="https://dashboard.ngrok.com/login?state=uIUZ1nKviOnteHRRePFo8iGsJCPBYv6ndgs4wVxNVBhh4OyjMhvrhNSy2Xzg7FyU8DrDtp4HNe25aYBGYJhQN6LkN2SW6hRJb3gkBOwDY49Eqzx3bqjT27BNqVNEU5TBNwqFgQE7E24h3QJDQE3Dj4Zy6GbzgBGBQXanx9GvwGtHtsHrmJ3vLWs%3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08B39A7-5BF4-341C-12CB-5518793A2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d and white background with white dots&#10;&#10;Description automatically generated">
            <a:extLst>
              <a:ext uri="{FF2B5EF4-FFF2-40B4-BE49-F238E27FC236}">
                <a16:creationId xmlns:a16="http://schemas.microsoft.com/office/drawing/2014/main" id="{272C6A2C-E95E-43BB-C0EE-33303123F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69" r="7517" b="1"/>
          <a:stretch/>
        </p:blipFill>
        <p:spPr>
          <a:xfrm>
            <a:off x="4157001" y="-1"/>
            <a:ext cx="8035000" cy="6858001"/>
          </a:xfrm>
          <a:custGeom>
            <a:avLst/>
            <a:gdLst/>
            <a:ahLst/>
            <a:cxnLst/>
            <a:rect l="l" t="t" r="r" b="b"/>
            <a:pathLst>
              <a:path w="8035000" h="6858001">
                <a:moveTo>
                  <a:pt x="0" y="0"/>
                </a:moveTo>
                <a:lnTo>
                  <a:pt x="8035000" y="0"/>
                </a:lnTo>
                <a:lnTo>
                  <a:pt x="8035000" y="6858001"/>
                </a:lnTo>
                <a:lnTo>
                  <a:pt x="137897" y="6858001"/>
                </a:lnTo>
                <a:lnTo>
                  <a:pt x="274509" y="6844229"/>
                </a:lnTo>
                <a:cubicBezTo>
                  <a:pt x="583423" y="6781017"/>
                  <a:pt x="815799" y="6507690"/>
                  <a:pt x="815799" y="6180089"/>
                </a:cubicBezTo>
                <a:lnTo>
                  <a:pt x="815799" y="677915"/>
                </a:lnTo>
                <a:cubicBezTo>
                  <a:pt x="815799" y="303514"/>
                  <a:pt x="512287" y="2"/>
                  <a:pt x="137886" y="2"/>
                </a:cubicBezTo>
                <a:lnTo>
                  <a:pt x="0" y="2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D9FA39-E3AF-AE23-5DE9-2B40F7BBB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252" y="752136"/>
            <a:ext cx="3944703" cy="3553163"/>
          </a:xfrm>
        </p:spPr>
        <p:txBody>
          <a:bodyPr anchor="t">
            <a:normAutofit/>
          </a:bodyPr>
          <a:lstStyle/>
          <a:p>
            <a:r>
              <a:rPr lang="en-US" sz="4400"/>
              <a:t>Project Title: Self-hosted Video Conferencing</a:t>
            </a:r>
            <a:endParaRPr lang="tr-TR" sz="4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89A3EE-01FB-A058-5987-8D0A8D4307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2252" y="4762123"/>
            <a:ext cx="3698627" cy="1257678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100" dirty="0"/>
              <a:t>ENS 491-492 – Graduation Project Final Presentation</a:t>
            </a:r>
            <a:endParaRPr lang="tr-TR" sz="1100" dirty="0"/>
          </a:p>
          <a:p>
            <a:pPr>
              <a:lnSpc>
                <a:spcPct val="110000"/>
              </a:lnSpc>
            </a:pPr>
            <a:r>
              <a:rPr lang="tr-TR" sz="1100" dirty="0"/>
              <a:t>GROUP MEMBER: MERT ALİ ÇELIK SUPERVISOR(S): AYHAN BOZKURT </a:t>
            </a:r>
          </a:p>
          <a:p>
            <a:pPr>
              <a:lnSpc>
                <a:spcPct val="110000"/>
              </a:lnSpc>
            </a:pPr>
            <a:r>
              <a:rPr lang="tr-TR" sz="1100" dirty="0"/>
              <a:t>DATE: 30.05.2024</a:t>
            </a:r>
          </a:p>
        </p:txBody>
      </p:sp>
    </p:spTree>
    <p:extLst>
      <p:ext uri="{BB962C8B-B14F-4D97-AF65-F5344CB8AC3E}">
        <p14:creationId xmlns:p14="http://schemas.microsoft.com/office/powerpoint/2010/main" val="297732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F904DB4-22D2-4F22-B1B8-ADDDBB7FF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0C5463-4C1F-6EA2-5253-B3A2FE16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4076698" cy="6858000"/>
          </a:xfrm>
          <a:custGeom>
            <a:avLst/>
            <a:gdLst>
              <a:gd name="connsiteX0" fmla="*/ 4076698 w 4076698"/>
              <a:gd name="connsiteY0" fmla="*/ 6858000 h 6858000"/>
              <a:gd name="connsiteX1" fmla="*/ 677913 w 4076698"/>
              <a:gd name="connsiteY1" fmla="*/ 6858000 h 6858000"/>
              <a:gd name="connsiteX2" fmla="*/ 0 w 4076698"/>
              <a:gd name="connsiteY2" fmla="*/ 6180087 h 6858000"/>
              <a:gd name="connsiteX3" fmla="*/ 0 w 4076698"/>
              <a:gd name="connsiteY3" fmla="*/ 677913 h 6858000"/>
              <a:gd name="connsiteX4" fmla="*/ 677913 w 4076698"/>
              <a:gd name="connsiteY4" fmla="*/ 0 h 6858000"/>
              <a:gd name="connsiteX5" fmla="*/ 4076698 w 407669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698" h="6858000">
                <a:moveTo>
                  <a:pt x="4076698" y="6858000"/>
                </a:move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lnTo>
                  <a:pt x="407669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633B6D-E577-35C9-AB5F-E27D80168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7" y="753762"/>
            <a:ext cx="3229942" cy="5436609"/>
          </a:xfrm>
        </p:spPr>
        <p:txBody>
          <a:bodyPr anchor="t">
            <a:normAutofit/>
          </a:bodyPr>
          <a:lstStyle/>
          <a:p>
            <a:r>
              <a:rPr lang="tr-TR" sz="4000">
                <a:solidFill>
                  <a:schemeClr val="bg1"/>
                </a:solidFill>
              </a:rPr>
              <a:t>Testing Process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B1F35F2E-4A7C-19B5-B66C-D60AD7D006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0504146"/>
              </p:ext>
            </p:extLst>
          </p:nvPr>
        </p:nvGraphicFramePr>
        <p:xfrm>
          <a:off x="5015619" y="838201"/>
          <a:ext cx="6388331" cy="5191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85690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864DA-794C-ED8F-C352-1D04B11BB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8" name="Content Placeholder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B25091B-F653-EA96-3F18-508691560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839640" cy="1333686"/>
          </a:xfrm>
        </p:spPr>
      </p:pic>
      <p:pic>
        <p:nvPicPr>
          <p:cNvPr id="10" name="Picture 9" descr="Screens screenshot of a computer&#10;&#10;Description automatically generated">
            <a:extLst>
              <a:ext uri="{FF2B5EF4-FFF2-40B4-BE49-F238E27FC236}">
                <a16:creationId xmlns:a16="http://schemas.microsoft.com/office/drawing/2014/main" id="{A768070F-F0EF-39F0-F277-BF8AF1715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7200"/>
            <a:ext cx="5202566" cy="2590800"/>
          </a:xfrm>
          <a:prstGeom prst="rect">
            <a:avLst/>
          </a:prstGeom>
        </p:spPr>
      </p:pic>
      <p:pic>
        <p:nvPicPr>
          <p:cNvPr id="12" name="Picture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2926413-76EF-9B07-30F2-076B144C0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300" y="3385244"/>
            <a:ext cx="3582271" cy="3405170"/>
          </a:xfrm>
          <a:prstGeom prst="rect">
            <a:avLst/>
          </a:prstGeom>
        </p:spPr>
      </p:pic>
      <p:pic>
        <p:nvPicPr>
          <p:cNvPr id="14" name="Picture 13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4AF5DC57-EE54-921A-326F-B53854CB68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3052"/>
            <a:ext cx="8449854" cy="132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25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E6CA99D-D33A-A354-6F5E-F6F95BD0F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83CA50-C344-EE8C-1478-D0E9D230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4000500"/>
            <a:ext cx="4797012" cy="2211114"/>
          </a:xfrm>
        </p:spPr>
        <p:txBody>
          <a:bodyPr anchor="b">
            <a:normAutofit/>
          </a:bodyPr>
          <a:lstStyle/>
          <a:p>
            <a:endParaRPr lang="tr-TR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92F3FF2-A8CF-D473-49AE-D231AFF23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3431939"/>
          </a:xfrm>
          <a:custGeom>
            <a:avLst/>
            <a:gdLst>
              <a:gd name="connsiteX0" fmla="*/ 0 w 12192000"/>
              <a:gd name="connsiteY0" fmla="*/ 0 h 3431939"/>
              <a:gd name="connsiteX1" fmla="*/ 12192000 w 12192000"/>
              <a:gd name="connsiteY1" fmla="*/ 0 h 3431939"/>
              <a:gd name="connsiteX2" fmla="*/ 12192000 w 12192000"/>
              <a:gd name="connsiteY2" fmla="*/ 2806469 h 3431939"/>
              <a:gd name="connsiteX3" fmla="*/ 11566530 w 12192000"/>
              <a:gd name="connsiteY3" fmla="*/ 3431939 h 3431939"/>
              <a:gd name="connsiteX4" fmla="*/ 625470 w 12192000"/>
              <a:gd name="connsiteY4" fmla="*/ 3431939 h 3431939"/>
              <a:gd name="connsiteX5" fmla="*/ 0 w 12192000"/>
              <a:gd name="connsiteY5" fmla="*/ 2806469 h 343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431939">
                <a:moveTo>
                  <a:pt x="0" y="0"/>
                </a:moveTo>
                <a:lnTo>
                  <a:pt x="12192000" y="0"/>
                </a:lnTo>
                <a:lnTo>
                  <a:pt x="12192000" y="2806469"/>
                </a:lnTo>
                <a:cubicBezTo>
                  <a:pt x="12192000" y="3151907"/>
                  <a:pt x="11911968" y="3431939"/>
                  <a:pt x="11566530" y="3431939"/>
                </a:cubicBezTo>
                <a:lnTo>
                  <a:pt x="625470" y="3431939"/>
                </a:lnTo>
                <a:cubicBezTo>
                  <a:pt x="280032" y="3431939"/>
                  <a:pt x="0" y="3151907"/>
                  <a:pt x="0" y="28064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0D3683AF-0A6A-23AD-19EE-7904D4DF4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5" y="873635"/>
            <a:ext cx="3194869" cy="1876985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115A51A1-AD0F-2BB8-6556-8C02A380D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68" y="905583"/>
            <a:ext cx="3194869" cy="1813088"/>
          </a:xfrm>
          <a:prstGeom prst="rect">
            <a:avLst/>
          </a:prstGeom>
        </p:spPr>
      </p:pic>
      <p:pic>
        <p:nvPicPr>
          <p:cNvPr id="8" name="Content Placeholder 7" descr="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019D3C19-742D-E59B-5B78-4678119F4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9231" y="937532"/>
            <a:ext cx="3194869" cy="1749190"/>
          </a:xfrm>
          <a:prstGeom prst="rect">
            <a:avLst/>
          </a:prstGeom>
        </p:spPr>
      </p:pic>
      <p:sp>
        <p:nvSpPr>
          <p:cNvPr id="23" name="Content Placeholder 15">
            <a:extLst>
              <a:ext uri="{FF2B5EF4-FFF2-40B4-BE49-F238E27FC236}">
                <a16:creationId xmlns:a16="http://schemas.microsoft.com/office/drawing/2014/main" id="{84398DCA-4885-695A-3CA3-424C95C6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4000500"/>
            <a:ext cx="5232740" cy="2109166"/>
          </a:xfrm>
        </p:spPr>
        <p:txBody>
          <a:bodyPr anchor="t"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446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n abstract design with lines and financial symbols">
            <a:extLst>
              <a:ext uri="{FF2B5EF4-FFF2-40B4-BE49-F238E27FC236}">
                <a16:creationId xmlns:a16="http://schemas.microsoft.com/office/drawing/2014/main" id="{7C923D7C-82A2-4F0E-14DE-E0D714D76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98" b="4912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5D4FA-5C82-986B-DE59-E62BDC08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tr-TR" sz="40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4D7193-D08D-1FEF-FE1D-D6768632A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16" y="2560925"/>
            <a:ext cx="3709114" cy="3572254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 dirty="0"/>
              <a:t>Achievement of Objectives: Secure, scalable, user-friendly tool using </a:t>
            </a:r>
            <a:r>
              <a:rPr lang="tr-TR" sz="1400" dirty="0"/>
              <a:t>Jitsi Meet.</a:t>
            </a:r>
          </a:p>
          <a:p>
            <a:pPr>
              <a:lnSpc>
                <a:spcPct val="110000"/>
              </a:lnSpc>
            </a:pPr>
            <a:r>
              <a:rPr lang="en-US" sz="1400" dirty="0"/>
              <a:t>Comparison with Initial Objectives: Emphasis on user authentication and data security. </a:t>
            </a:r>
            <a:endParaRPr lang="tr-TR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Project Completion Status: Core functionalities in place, ongoing refinements.</a:t>
            </a:r>
            <a:endParaRPr lang="tr-TR" sz="1400" dirty="0"/>
          </a:p>
          <a:p>
            <a:pPr>
              <a:lnSpc>
                <a:spcPct val="110000"/>
              </a:lnSpc>
            </a:pPr>
            <a:r>
              <a:rPr lang="en-US" sz="1400" dirty="0"/>
              <a:t>Contribution to State-of-the-Art: Showcases open-source software potential in secure digital communications.</a:t>
            </a:r>
            <a:endParaRPr lang="tr-TR" sz="1400" dirty="0"/>
          </a:p>
        </p:txBody>
      </p:sp>
    </p:spTree>
    <p:extLst>
      <p:ext uri="{BB962C8B-B14F-4D97-AF65-F5344CB8AC3E}">
        <p14:creationId xmlns:p14="http://schemas.microsoft.com/office/powerpoint/2010/main" val="3338314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5A7FC23-8B51-612D-0894-2FD76DC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phere of mesh and nodes">
            <a:extLst>
              <a:ext uri="{FF2B5EF4-FFF2-40B4-BE49-F238E27FC236}">
                <a16:creationId xmlns:a16="http://schemas.microsoft.com/office/drawing/2014/main" id="{BB54F6C6-1283-308A-FE9A-0782070AB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9ABAEB7-6DB0-5001-2844-0AB24891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08912"/>
            <a:ext cx="12191999" cy="3149088"/>
          </a:xfrm>
          <a:custGeom>
            <a:avLst/>
            <a:gdLst>
              <a:gd name="connsiteX0" fmla="*/ 677913 w 12191999"/>
              <a:gd name="connsiteY0" fmla="*/ 0 h 3149088"/>
              <a:gd name="connsiteX1" fmla="*/ 11514086 w 12191999"/>
              <a:gd name="connsiteY1" fmla="*/ 0 h 3149088"/>
              <a:gd name="connsiteX2" fmla="*/ 12191999 w 12191999"/>
              <a:gd name="connsiteY2" fmla="*/ 677913 h 3149088"/>
              <a:gd name="connsiteX3" fmla="*/ 12191999 w 12191999"/>
              <a:gd name="connsiteY3" fmla="*/ 3149088 h 3149088"/>
              <a:gd name="connsiteX4" fmla="*/ 0 w 12191999"/>
              <a:gd name="connsiteY4" fmla="*/ 3149088 h 3149088"/>
              <a:gd name="connsiteX5" fmla="*/ 0 w 12191999"/>
              <a:gd name="connsiteY5" fmla="*/ 677913 h 3149088"/>
              <a:gd name="connsiteX6" fmla="*/ 677913 w 12191999"/>
              <a:gd name="connsiteY6" fmla="*/ 0 h 31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149088">
                <a:moveTo>
                  <a:pt x="677913" y="0"/>
                </a:moveTo>
                <a:lnTo>
                  <a:pt x="11514086" y="0"/>
                </a:lnTo>
                <a:cubicBezTo>
                  <a:pt x="11888487" y="0"/>
                  <a:pt x="12191999" y="303512"/>
                  <a:pt x="12191999" y="677913"/>
                </a:cubicBezTo>
                <a:lnTo>
                  <a:pt x="12191999" y="3149088"/>
                </a:lnTo>
                <a:lnTo>
                  <a:pt x="0" y="3149088"/>
                </a:ln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45CB8-6028-F776-CC1E-0E68E5F1E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4108600"/>
            <a:ext cx="4797012" cy="2248657"/>
          </a:xfrm>
        </p:spPr>
        <p:txBody>
          <a:bodyPr anchor="t">
            <a:normAutofit/>
          </a:bodyPr>
          <a:lstStyle/>
          <a:p>
            <a:r>
              <a:rPr lang="tr-TR"/>
              <a:t>Impact 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DB1A8-C7AF-D564-9889-38474F039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4108600"/>
            <a:ext cx="5232740" cy="24486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/>
              <a:t>Scientific and Technological Impacts: Advancements in open-source technology and video conferencing.</a:t>
            </a:r>
            <a:endParaRPr lang="tr-TR" sz="1500"/>
          </a:p>
          <a:p>
            <a:pPr>
              <a:lnSpc>
                <a:spcPct val="110000"/>
              </a:lnSpc>
            </a:pPr>
            <a:r>
              <a:rPr lang="tr-TR" sz="1500"/>
              <a:t>S</a:t>
            </a:r>
            <a:r>
              <a:rPr lang="en-US" sz="1500" err="1"/>
              <a:t>ocio</a:t>
            </a:r>
            <a:r>
              <a:rPr lang="en-US" sz="1500"/>
              <a:t>-Economic Impacts: Accessibility, cost</a:t>
            </a:r>
            <a:r>
              <a:rPr lang="tr-TR" sz="1500"/>
              <a:t>-</a:t>
            </a:r>
            <a:r>
              <a:rPr lang="en-US" sz="1500"/>
              <a:t>effectiveness, promotion of privacy and security awareness.</a:t>
            </a:r>
            <a:endParaRPr lang="tr-TR" sz="1500"/>
          </a:p>
          <a:p>
            <a:pPr>
              <a:lnSpc>
                <a:spcPct val="110000"/>
              </a:lnSpc>
            </a:pPr>
            <a:r>
              <a:rPr lang="en-US" sz="1500"/>
              <a:t>Innovative and Commercial Aspects: Customization services, foundation for future development.</a:t>
            </a:r>
            <a:endParaRPr lang="tr-TR" sz="1500"/>
          </a:p>
        </p:txBody>
      </p:sp>
    </p:spTree>
    <p:extLst>
      <p:ext uri="{BB962C8B-B14F-4D97-AF65-F5344CB8AC3E}">
        <p14:creationId xmlns:p14="http://schemas.microsoft.com/office/powerpoint/2010/main" val="12664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46739B7-CDA7-1140-87BB-21243FC57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Desk with stethoscope and computer keyboard">
            <a:extLst>
              <a:ext uri="{FF2B5EF4-FFF2-40B4-BE49-F238E27FC236}">
                <a16:creationId xmlns:a16="http://schemas.microsoft.com/office/drawing/2014/main" id="{5AED8B61-A51C-4F47-2EA3-E425C9414B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" b="15071"/>
          <a:stretch/>
        </p:blipFill>
        <p:spPr>
          <a:xfrm>
            <a:off x="1" y="-8227"/>
            <a:ext cx="12191999" cy="6874452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F78D102-89E6-1D04-B77B-FB85BB44E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2811" y="-8227"/>
            <a:ext cx="4909189" cy="6874453"/>
          </a:xfrm>
          <a:custGeom>
            <a:avLst/>
            <a:gdLst>
              <a:gd name="connsiteX0" fmla="*/ 679539 w 4909189"/>
              <a:gd name="connsiteY0" fmla="*/ 0 h 6874453"/>
              <a:gd name="connsiteX1" fmla="*/ 4909189 w 4909189"/>
              <a:gd name="connsiteY1" fmla="*/ 0 h 6874453"/>
              <a:gd name="connsiteX2" fmla="*/ 4909189 w 4909189"/>
              <a:gd name="connsiteY2" fmla="*/ 6874453 h 6874453"/>
              <a:gd name="connsiteX3" fmla="*/ 679539 w 4909189"/>
              <a:gd name="connsiteY3" fmla="*/ 6874453 h 6874453"/>
              <a:gd name="connsiteX4" fmla="*/ 0 w 4909189"/>
              <a:gd name="connsiteY4" fmla="*/ 6194913 h 6874453"/>
              <a:gd name="connsiteX5" fmla="*/ 0 w 4909189"/>
              <a:gd name="connsiteY5" fmla="*/ 679540 h 6874453"/>
              <a:gd name="connsiteX6" fmla="*/ 679539 w 490918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9189" h="6874453">
                <a:moveTo>
                  <a:pt x="679539" y="0"/>
                </a:moveTo>
                <a:lnTo>
                  <a:pt x="4909189" y="0"/>
                </a:lnTo>
                <a:lnTo>
                  <a:pt x="490918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1BC560-2102-36EE-9055-9FC13ECB3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8215" y="583686"/>
            <a:ext cx="4115510" cy="1829832"/>
          </a:xfrm>
        </p:spPr>
        <p:txBody>
          <a:bodyPr anchor="t">
            <a:normAutofit/>
          </a:bodyPr>
          <a:lstStyle/>
          <a:p>
            <a:r>
              <a:rPr lang="tr-TR" sz="400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79C63-3673-83BF-B4A4-5B6DBB2F3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8216" y="2560925"/>
            <a:ext cx="3709114" cy="3572254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700" dirty="0"/>
              <a:t>Dudding, C. C. (2009). Digital Videoconferencing: Applications Across the Disciplines. Communication Disorders Quarterly, 30(3), 178–182.</a:t>
            </a:r>
            <a:endParaRPr lang="tr-TR" sz="700" dirty="0"/>
          </a:p>
          <a:p>
            <a:pPr>
              <a:lnSpc>
                <a:spcPct val="110000"/>
              </a:lnSpc>
            </a:pPr>
            <a:r>
              <a:rPr lang="tr-TR" sz="700" dirty="0"/>
              <a:t>Renfrew, M., Morton, D., Morton, J., Hinze, J., Beamish, P., Przybylko, G., &amp; Craig, B. (2020). A Web- and Mobile App–Based Mental Health Promotion Intervention Comparing Email, Short Message Service, and Videoconferencing Support for a Healthy Cohort: Randomized Comparative Study. Journal of Medical Internet Research, 22(1), e15592.</a:t>
            </a:r>
          </a:p>
          <a:p>
            <a:pPr>
              <a:lnSpc>
                <a:spcPct val="110000"/>
              </a:lnSpc>
            </a:pPr>
            <a:r>
              <a:rPr lang="tr-TR" sz="700" dirty="0">
                <a:hlinkClick r:id="rId3"/>
              </a:rPr>
              <a:t>https://github.com/jitsi/jitsi-meet</a:t>
            </a:r>
            <a:endParaRPr lang="tr-TR" sz="700" dirty="0"/>
          </a:p>
          <a:p>
            <a:pPr>
              <a:lnSpc>
                <a:spcPct val="110000"/>
              </a:lnSpc>
            </a:pPr>
            <a:r>
              <a:rPr lang="tr-TR" sz="700" dirty="0">
                <a:hlinkClick r:id="rId4"/>
              </a:rPr>
              <a:t>https://dashboard.ngrok.com/login?state=uIUZ1nKviOnteHRRePFo8iGsJCPBYv6ndgs4wVxNVBhh4OyjMhvrhNSy2Xzg7FyU8DrDtp4HNe25aYBGYJhQN6LkN2SW6hRJb3gkBOwDY49Eqzx3bqjT27BNqVNEU5TBNwqFgQE7E24h3QJDQE3Dj4Zy6GbzgBGBQXanx9GvwGtHtsHrmJ3vLWs%3D</a:t>
            </a:r>
            <a:endParaRPr lang="tr-TR" sz="700" dirty="0"/>
          </a:p>
          <a:p>
            <a:pPr>
              <a:lnSpc>
                <a:spcPct val="110000"/>
              </a:lnSpc>
            </a:pPr>
            <a:r>
              <a:rPr lang="tr-TR" sz="700" dirty="0">
                <a:hlinkClick r:id="rId5"/>
              </a:rPr>
              <a:t>https://cloud.digitalocean.com/databases?i=8ad8ef</a:t>
            </a:r>
            <a:endParaRPr lang="tr-TR" sz="700" dirty="0"/>
          </a:p>
          <a:p>
            <a:pPr>
              <a:lnSpc>
                <a:spcPct val="110000"/>
              </a:lnSpc>
            </a:pPr>
            <a:r>
              <a:rPr lang="tr-TR" sz="700" dirty="0">
                <a:hlinkClick r:id="rId6"/>
              </a:rPr>
              <a:t>https://app.metunic.com.tr/client/login/</a:t>
            </a:r>
            <a:endParaRPr lang="tr-TR" sz="700" dirty="0"/>
          </a:p>
          <a:p>
            <a:pPr>
              <a:lnSpc>
                <a:spcPct val="110000"/>
              </a:lnSpc>
            </a:pPr>
            <a:r>
              <a:rPr lang="tr-TR" sz="700" dirty="0">
                <a:hlinkClick r:id="rId7"/>
              </a:rPr>
              <a:t>https://www.namecheap.com/support/knowledgebase/article.aspx/10375/2208/how-do-i-link-a-domain-to-my-digitalocean-account/?_ga=2.133298830.1277036912.1710767761-1201122972.1710767761</a:t>
            </a:r>
            <a:endParaRPr lang="tr-TR" sz="700" dirty="0"/>
          </a:p>
          <a:p>
            <a:pPr>
              <a:lnSpc>
                <a:spcPct val="110000"/>
              </a:lnSpc>
            </a:pPr>
            <a:endParaRPr lang="tr-TR" sz="700" dirty="0"/>
          </a:p>
        </p:txBody>
      </p:sp>
    </p:spTree>
    <p:extLst>
      <p:ext uri="{BB962C8B-B14F-4D97-AF65-F5344CB8AC3E}">
        <p14:creationId xmlns:p14="http://schemas.microsoft.com/office/powerpoint/2010/main" val="2623066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2F2A31-C129-2298-9973-26A0E0FAA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F5594-BB71-B752-D1E0-266438683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8" y="749808"/>
            <a:ext cx="5093863" cy="1811482"/>
          </a:xfrm>
        </p:spPr>
        <p:txBody>
          <a:bodyPr anchor="t">
            <a:normAutofit/>
          </a:bodyPr>
          <a:lstStyle/>
          <a:p>
            <a:r>
              <a:rPr lang="en-US" sz="3700"/>
              <a:t>Executive Summary: Secure Open-Source Video Conferencing </a:t>
            </a:r>
            <a:endParaRPr lang="tr-TR" sz="3700"/>
          </a:p>
        </p:txBody>
      </p:sp>
      <p:pic>
        <p:nvPicPr>
          <p:cNvPr id="8" name="Picture 7" descr="Padlock on computer motherboard">
            <a:extLst>
              <a:ext uri="{FF2B5EF4-FFF2-40B4-BE49-F238E27FC236}">
                <a16:creationId xmlns:a16="http://schemas.microsoft.com/office/drawing/2014/main" id="{070613AA-D333-42F2-475A-8B39074A46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02" r="38751"/>
          <a:stretch/>
        </p:blipFill>
        <p:spPr>
          <a:xfrm>
            <a:off x="7156290" y="78539"/>
            <a:ext cx="4963886" cy="6700922"/>
          </a:xfrm>
          <a:custGeom>
            <a:avLst/>
            <a:gdLst/>
            <a:ahLst/>
            <a:cxnLst/>
            <a:rect l="l" t="t" r="r" b="b"/>
            <a:pathLst>
              <a:path w="4963886" h="6700922">
                <a:moveTo>
                  <a:pt x="678017" y="0"/>
                </a:moveTo>
                <a:lnTo>
                  <a:pt x="4285869" y="0"/>
                </a:lnTo>
                <a:cubicBezTo>
                  <a:pt x="4660327" y="0"/>
                  <a:pt x="4963886" y="303559"/>
                  <a:pt x="4963886" y="678017"/>
                </a:cubicBezTo>
                <a:lnTo>
                  <a:pt x="4963886" y="6022905"/>
                </a:lnTo>
                <a:cubicBezTo>
                  <a:pt x="4963886" y="6397363"/>
                  <a:pt x="4660327" y="6700922"/>
                  <a:pt x="4285869" y="6700922"/>
                </a:cubicBezTo>
                <a:lnTo>
                  <a:pt x="678017" y="6700922"/>
                </a:lnTo>
                <a:cubicBezTo>
                  <a:pt x="303559" y="6700922"/>
                  <a:pt x="0" y="6397363"/>
                  <a:pt x="0" y="6022905"/>
                </a:cubicBezTo>
                <a:lnTo>
                  <a:pt x="0" y="678017"/>
                </a:lnTo>
                <a:cubicBezTo>
                  <a:pt x="0" y="303559"/>
                  <a:pt x="303559" y="0"/>
                  <a:pt x="678017" y="0"/>
                </a:cubicBezTo>
                <a:close/>
              </a:path>
            </a:pathLst>
          </a:custGeom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1E30990-9F8E-5C8E-7CC4-79F5C2449F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4144876"/>
              </p:ext>
            </p:extLst>
          </p:nvPr>
        </p:nvGraphicFramePr>
        <p:xfrm>
          <a:off x="340137" y="2574488"/>
          <a:ext cx="5062115" cy="354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2973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0E9F74D-F55F-F7B2-75C2-14DECC31E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710A2054-FB7A-EA09-5DA6-8CFF31520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8379" y="0"/>
            <a:ext cx="5058469" cy="6874453"/>
          </a:xfrm>
          <a:custGeom>
            <a:avLst/>
            <a:gdLst>
              <a:gd name="connsiteX0" fmla="*/ 679539 w 5058469"/>
              <a:gd name="connsiteY0" fmla="*/ 0 h 6874453"/>
              <a:gd name="connsiteX1" fmla="*/ 5058469 w 5058469"/>
              <a:gd name="connsiteY1" fmla="*/ 0 h 6874453"/>
              <a:gd name="connsiteX2" fmla="*/ 5058469 w 5058469"/>
              <a:gd name="connsiteY2" fmla="*/ 6874453 h 6874453"/>
              <a:gd name="connsiteX3" fmla="*/ 679539 w 5058469"/>
              <a:gd name="connsiteY3" fmla="*/ 6874453 h 6874453"/>
              <a:gd name="connsiteX4" fmla="*/ 0 w 5058469"/>
              <a:gd name="connsiteY4" fmla="*/ 6194913 h 6874453"/>
              <a:gd name="connsiteX5" fmla="*/ 0 w 5058469"/>
              <a:gd name="connsiteY5" fmla="*/ 679540 h 6874453"/>
              <a:gd name="connsiteX6" fmla="*/ 679539 w 5058469"/>
              <a:gd name="connsiteY6" fmla="*/ 0 h 6874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58469" h="6874453">
                <a:moveTo>
                  <a:pt x="679539" y="0"/>
                </a:moveTo>
                <a:lnTo>
                  <a:pt x="5058469" y="0"/>
                </a:lnTo>
                <a:lnTo>
                  <a:pt x="5058469" y="6874453"/>
                </a:lnTo>
                <a:lnTo>
                  <a:pt x="679539" y="6874453"/>
                </a:lnTo>
                <a:cubicBezTo>
                  <a:pt x="304240" y="6874453"/>
                  <a:pt x="0" y="6570213"/>
                  <a:pt x="0" y="6194913"/>
                </a:cubicBezTo>
                <a:lnTo>
                  <a:pt x="0" y="679540"/>
                </a:lnTo>
                <a:cubicBezTo>
                  <a:pt x="0" y="304240"/>
                  <a:pt x="304240" y="0"/>
                  <a:pt x="679539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772180-0753-82F1-B37B-547E4AE14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7" y="753034"/>
            <a:ext cx="4256263" cy="1799665"/>
          </a:xfrm>
        </p:spPr>
        <p:txBody>
          <a:bodyPr anchor="t">
            <a:normAutofit/>
          </a:bodyPr>
          <a:lstStyle/>
          <a:p>
            <a:r>
              <a:rPr lang="tr-TR"/>
              <a:t>Problem Statement</a:t>
            </a:r>
            <a:endParaRPr lang="tr-T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11A49-1227-E188-602E-A79CB7B29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619" y="2805545"/>
            <a:ext cx="4256263" cy="3319410"/>
          </a:xfrm>
        </p:spPr>
        <p:txBody>
          <a:bodyPr anchor="b">
            <a:normAutofit/>
          </a:bodyPr>
          <a:lstStyle/>
          <a:p>
            <a:r>
              <a:rPr lang="en-US"/>
              <a:t>Original Problem: Demand surge for video conferencing, privacy, and security concerns with existing tools. </a:t>
            </a:r>
            <a:endParaRPr lang="tr-TR"/>
          </a:p>
          <a:p>
            <a:r>
              <a:rPr lang="en-US"/>
              <a:t>Goal: Enhance digital communication privacy and security, leveraging opensource technologies.</a:t>
            </a:r>
            <a:endParaRPr lang="tr-TR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0A43B79E-BE65-5A28-AD98-00A467246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46" y="1967131"/>
            <a:ext cx="5467230" cy="29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29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F904DB4-22D2-4F22-B1B8-ADDDBB7FF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0C5463-4C1F-6EA2-5253-B3A2FE16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4076698" cy="6858000"/>
          </a:xfrm>
          <a:custGeom>
            <a:avLst/>
            <a:gdLst>
              <a:gd name="connsiteX0" fmla="*/ 4076698 w 4076698"/>
              <a:gd name="connsiteY0" fmla="*/ 6858000 h 6858000"/>
              <a:gd name="connsiteX1" fmla="*/ 677913 w 4076698"/>
              <a:gd name="connsiteY1" fmla="*/ 6858000 h 6858000"/>
              <a:gd name="connsiteX2" fmla="*/ 0 w 4076698"/>
              <a:gd name="connsiteY2" fmla="*/ 6180087 h 6858000"/>
              <a:gd name="connsiteX3" fmla="*/ 0 w 4076698"/>
              <a:gd name="connsiteY3" fmla="*/ 677913 h 6858000"/>
              <a:gd name="connsiteX4" fmla="*/ 677913 w 4076698"/>
              <a:gd name="connsiteY4" fmla="*/ 0 h 6858000"/>
              <a:gd name="connsiteX5" fmla="*/ 4076698 w 407669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698" h="6858000">
                <a:moveTo>
                  <a:pt x="4076698" y="6858000"/>
                </a:move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lnTo>
                  <a:pt x="407669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D5512-68A8-0D7F-2B92-F9FB3A962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7" y="753762"/>
            <a:ext cx="3229942" cy="5436609"/>
          </a:xfrm>
        </p:spPr>
        <p:txBody>
          <a:bodyPr anchor="t">
            <a:normAutofit/>
          </a:bodyPr>
          <a:lstStyle/>
          <a:p>
            <a:r>
              <a:rPr lang="tr-TR" sz="2500">
                <a:solidFill>
                  <a:schemeClr val="bg1"/>
                </a:solidFill>
              </a:rPr>
              <a:t>Objectives/Tasks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4AC0B9A-B1B5-F08E-E15F-F4C83D109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7933223"/>
              </p:ext>
            </p:extLst>
          </p:nvPr>
        </p:nvGraphicFramePr>
        <p:xfrm>
          <a:off x="5015619" y="838201"/>
          <a:ext cx="6388331" cy="5191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352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FFB85-D6CC-70B1-CE16-9B2517231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9A5AB917-B8A3-AE06-B0F7-AA853C21FE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37" y="530731"/>
            <a:ext cx="5056405" cy="5408933"/>
          </a:xfr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F743DEC-39E5-D594-694E-53D153886C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389" y="530730"/>
            <a:ext cx="5036446" cy="540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023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5CCAC-E075-5C20-F98F-1CD40839D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" name="Content Placeholder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67F5B700-79E1-6C55-08AD-4DD65FEBBE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6911769" cy="3715346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CB4AF-D9D3-3121-D9C6-A71DA0BE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96519-E62D-4F8C-AE1E-36928EC7D15C}" type="datetime1">
              <a:rPr lang="en-US" smtClean="0"/>
              <a:t>5/30/2024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24B32-46BF-3DE3-9503-62CBFC46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52A74E-A02D-C96C-0563-1D4F22A75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 descr="A screenshot of a video player&#10;&#10;Description automatically generated">
            <a:extLst>
              <a:ext uri="{FF2B5EF4-FFF2-40B4-BE49-F238E27FC236}">
                <a16:creationId xmlns:a16="http://schemas.microsoft.com/office/drawing/2014/main" id="{2A143175-1F82-AF54-CF65-A8959E6164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715346"/>
            <a:ext cx="5556737" cy="3108788"/>
          </a:xfrm>
          <a:prstGeom prst="rect">
            <a:avLst/>
          </a:prstGeom>
        </p:spPr>
      </p:pic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08A78310-6450-E2B9-6916-0ADAC3C1B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38" y="3715346"/>
            <a:ext cx="6635262" cy="31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3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A9BB-A2F2-66FC-5FF1-D0E2BAB37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" name="Content Placeholder 7" descr="Screens screenshot of a football game&#10;&#10;Description automatically generated">
            <a:extLst>
              <a:ext uri="{FF2B5EF4-FFF2-40B4-BE49-F238E27FC236}">
                <a16:creationId xmlns:a16="http://schemas.microsoft.com/office/drawing/2014/main" id="{E52A8E6F-3A04-B68E-5F52-76DFD275E6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7867" cy="291013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A2EFB-E73E-EBCB-0047-86B4CB9CD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C5AD7-F8F7-ADA9-26D8-0736D440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1CC32-6A6B-4E2E-BBA1-6864F305DA26}" type="slidenum">
              <a:rPr lang="en-US" smtClean="0"/>
              <a:t>7</a:t>
            </a:fld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428D4A6-66F7-724D-CDBB-ABD3AEF7A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482" y="3881117"/>
            <a:ext cx="5621518" cy="3014352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CB46DEB1-D750-5C78-C44B-902D47865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281" y="26157"/>
            <a:ext cx="5737719" cy="3052741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C64D7ACC-D4A5-5E13-5A71-A76F9A92B3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" y="3530338"/>
            <a:ext cx="6275692" cy="3365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3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F904DB4-22D2-4F22-B1B8-ADDDBB7FF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60C5463-4C1F-6EA2-5253-B3A2FE16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0"/>
            <a:ext cx="4076698" cy="6858000"/>
          </a:xfrm>
          <a:custGeom>
            <a:avLst/>
            <a:gdLst>
              <a:gd name="connsiteX0" fmla="*/ 4076698 w 4076698"/>
              <a:gd name="connsiteY0" fmla="*/ 6858000 h 6858000"/>
              <a:gd name="connsiteX1" fmla="*/ 677913 w 4076698"/>
              <a:gd name="connsiteY1" fmla="*/ 6858000 h 6858000"/>
              <a:gd name="connsiteX2" fmla="*/ 0 w 4076698"/>
              <a:gd name="connsiteY2" fmla="*/ 6180087 h 6858000"/>
              <a:gd name="connsiteX3" fmla="*/ 0 w 4076698"/>
              <a:gd name="connsiteY3" fmla="*/ 677913 h 6858000"/>
              <a:gd name="connsiteX4" fmla="*/ 677913 w 4076698"/>
              <a:gd name="connsiteY4" fmla="*/ 0 h 6858000"/>
              <a:gd name="connsiteX5" fmla="*/ 4076698 w 4076698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76698" h="6858000">
                <a:moveTo>
                  <a:pt x="4076698" y="6858000"/>
                </a:moveTo>
                <a:lnTo>
                  <a:pt x="677913" y="6858000"/>
                </a:lnTo>
                <a:cubicBezTo>
                  <a:pt x="303512" y="6858000"/>
                  <a:pt x="0" y="6554488"/>
                  <a:pt x="0" y="6180087"/>
                </a:cubicBez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lnTo>
                  <a:pt x="407669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59C2C-AF78-9AF3-DFC1-1CE5DE2A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7" y="753762"/>
            <a:ext cx="3229942" cy="5436609"/>
          </a:xfrm>
        </p:spPr>
        <p:txBody>
          <a:bodyPr anchor="t">
            <a:normAutofit/>
          </a:bodyPr>
          <a:lstStyle/>
          <a:p>
            <a:r>
              <a:rPr lang="tr-TR" sz="3700">
                <a:solidFill>
                  <a:schemeClr val="bg1"/>
                </a:solidFill>
              </a:rPr>
              <a:t>Realistic Constrainsts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4C547DB9-9037-0FCA-3758-07BFED33C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821333"/>
              </p:ext>
            </p:extLst>
          </p:nvPr>
        </p:nvGraphicFramePr>
        <p:xfrm>
          <a:off x="5015619" y="838201"/>
          <a:ext cx="6388331" cy="5191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98455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5A7FC23-8B51-612D-0894-2FD76DC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Computer script on a screen">
            <a:extLst>
              <a:ext uri="{FF2B5EF4-FFF2-40B4-BE49-F238E27FC236}">
                <a16:creationId xmlns:a16="http://schemas.microsoft.com/office/drawing/2014/main" id="{81315360-7BAF-04FD-AA7F-952145D092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49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9ABAEB7-6DB0-5001-2844-0AB248917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08912"/>
            <a:ext cx="12191999" cy="3149088"/>
          </a:xfrm>
          <a:custGeom>
            <a:avLst/>
            <a:gdLst>
              <a:gd name="connsiteX0" fmla="*/ 677913 w 12191999"/>
              <a:gd name="connsiteY0" fmla="*/ 0 h 3149088"/>
              <a:gd name="connsiteX1" fmla="*/ 11514086 w 12191999"/>
              <a:gd name="connsiteY1" fmla="*/ 0 h 3149088"/>
              <a:gd name="connsiteX2" fmla="*/ 12191999 w 12191999"/>
              <a:gd name="connsiteY2" fmla="*/ 677913 h 3149088"/>
              <a:gd name="connsiteX3" fmla="*/ 12191999 w 12191999"/>
              <a:gd name="connsiteY3" fmla="*/ 3149088 h 3149088"/>
              <a:gd name="connsiteX4" fmla="*/ 0 w 12191999"/>
              <a:gd name="connsiteY4" fmla="*/ 3149088 h 3149088"/>
              <a:gd name="connsiteX5" fmla="*/ 0 w 12191999"/>
              <a:gd name="connsiteY5" fmla="*/ 677913 h 3149088"/>
              <a:gd name="connsiteX6" fmla="*/ 677913 w 12191999"/>
              <a:gd name="connsiteY6" fmla="*/ 0 h 3149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3149088">
                <a:moveTo>
                  <a:pt x="677913" y="0"/>
                </a:moveTo>
                <a:lnTo>
                  <a:pt x="11514086" y="0"/>
                </a:lnTo>
                <a:cubicBezTo>
                  <a:pt x="11888487" y="0"/>
                  <a:pt x="12191999" y="303512"/>
                  <a:pt x="12191999" y="677913"/>
                </a:cubicBezTo>
                <a:lnTo>
                  <a:pt x="12191999" y="3149088"/>
                </a:lnTo>
                <a:lnTo>
                  <a:pt x="0" y="3149088"/>
                </a:lnTo>
                <a:lnTo>
                  <a:pt x="0" y="677913"/>
                </a:lnTo>
                <a:cubicBezTo>
                  <a:pt x="0" y="303512"/>
                  <a:pt x="303512" y="0"/>
                  <a:pt x="677913" y="0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C7C135-0179-CAA4-F59D-D09B59EC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389" y="4108600"/>
            <a:ext cx="4797012" cy="2248657"/>
          </a:xfrm>
        </p:spPr>
        <p:txBody>
          <a:bodyPr anchor="t">
            <a:normAutofit/>
          </a:bodyPr>
          <a:lstStyle/>
          <a:p>
            <a:r>
              <a:rPr lang="tr-TR"/>
              <a:t>Methodology</a:t>
            </a:r>
            <a:endParaRPr lang="tr-TR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D57FD22-66FC-07CC-9F3B-258A9A65A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1" y="4108600"/>
            <a:ext cx="5232740" cy="24486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400"/>
              <a:t>SELECTION AND CLONING OF OPEN-SOURCE SOFTWARE</a:t>
            </a:r>
            <a:r>
              <a:rPr lang="tr-TR" sz="1400"/>
              <a:t>: JITSI MEET.</a:t>
            </a:r>
          </a:p>
          <a:p>
            <a:pPr>
              <a:lnSpc>
                <a:spcPct val="110000"/>
              </a:lnSpc>
            </a:pPr>
            <a:r>
              <a:rPr lang="tr-TR" sz="1400"/>
              <a:t>DEVELOPMENT ENVIRONMENT SETUP: LINUX-BASED SYSTEM, INSTALLATION CHALLENGES.</a:t>
            </a:r>
          </a:p>
          <a:p>
            <a:pPr>
              <a:lnSpc>
                <a:spcPct val="110000"/>
              </a:lnSpc>
            </a:pPr>
            <a:r>
              <a:rPr lang="en-US" sz="1400"/>
              <a:t>CUSTOMIZATION AND DEVELOPMENT: UI IMPROVEMENTS, FEATURE ENHANCEMENTS.</a:t>
            </a:r>
            <a:endParaRPr lang="tr-TR" sz="1400"/>
          </a:p>
          <a:p>
            <a:pPr>
              <a:lnSpc>
                <a:spcPct val="110000"/>
              </a:lnSpc>
            </a:pPr>
            <a:r>
              <a:rPr lang="en-US" sz="1400"/>
              <a:t>TESTING AND DOCUMENTATION: FUNCTIONAL, PERFORMANCE, AND SECURITY TESTING.</a:t>
            </a:r>
            <a:endParaRPr lang="tr-TR" sz="1400"/>
          </a:p>
        </p:txBody>
      </p:sp>
    </p:spTree>
    <p:extLst>
      <p:ext uri="{BB962C8B-B14F-4D97-AF65-F5344CB8AC3E}">
        <p14:creationId xmlns:p14="http://schemas.microsoft.com/office/powerpoint/2010/main" val="950963206"/>
      </p:ext>
    </p:extLst>
  </p:cSld>
  <p:clrMapOvr>
    <a:masterClrMapping/>
  </p:clrMapOvr>
</p:sld>
</file>

<file path=ppt/theme/theme1.xml><?xml version="1.0" encoding="utf-8"?>
<a:theme xmlns:a="http://schemas.openxmlformats.org/drawingml/2006/main" name="DylanVTI">
  <a:themeElements>
    <a:clrScheme name="Custom 8">
      <a:dk1>
        <a:sysClr val="windowText" lastClr="000000"/>
      </a:dk1>
      <a:lt1>
        <a:sysClr val="window" lastClr="FFFFFF"/>
      </a:lt1>
      <a:dk2>
        <a:srgbClr val="1A1A33"/>
      </a:dk2>
      <a:lt2>
        <a:srgbClr val="EEFFE3"/>
      </a:lt2>
      <a:accent1>
        <a:srgbClr val="5C40EF"/>
      </a:accent1>
      <a:accent2>
        <a:srgbClr val="B8A0F8"/>
      </a:accent2>
      <a:accent3>
        <a:srgbClr val="00C777"/>
      </a:accent3>
      <a:accent4>
        <a:srgbClr val="005A66"/>
      </a:accent4>
      <a:accent5>
        <a:srgbClr val="9956EA"/>
      </a:accent5>
      <a:accent6>
        <a:srgbClr val="9BBB25"/>
      </a:accent6>
      <a:hlink>
        <a:srgbClr val="674CF0"/>
      </a:hlink>
      <a:folHlink>
        <a:srgbClr val="B53699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ylanVTI" id="{602636BD-A055-489B-83EC-AD971B7E5F9C}" vid="{CD33A9BC-C4B5-4F36-8A14-490DC4E38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672</Words>
  <Application>Microsoft Office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Neue Haas Grotesk Text Pro</vt:lpstr>
      <vt:lpstr>DylanVTI</vt:lpstr>
      <vt:lpstr>Project Title: Self-hosted Video Conferencing</vt:lpstr>
      <vt:lpstr>Executive Summary: Secure Open-Source Video Conferencing </vt:lpstr>
      <vt:lpstr>Problem Statement</vt:lpstr>
      <vt:lpstr>Objectives/Tasks</vt:lpstr>
      <vt:lpstr>PowerPoint Presentation</vt:lpstr>
      <vt:lpstr>PowerPoint Presentation</vt:lpstr>
      <vt:lpstr>PowerPoint Presentation</vt:lpstr>
      <vt:lpstr>Realistic Constrainsts</vt:lpstr>
      <vt:lpstr>Methodology</vt:lpstr>
      <vt:lpstr>Testing Process</vt:lpstr>
      <vt:lpstr>PowerPoint Presentation</vt:lpstr>
      <vt:lpstr>PowerPoint Presentation</vt:lpstr>
      <vt:lpstr>Results</vt:lpstr>
      <vt:lpstr>Impact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Title: Self-hosted Video Conferencing</dc:title>
  <dc:creator>mert ali celik</dc:creator>
  <cp:lastModifiedBy>mert ali celik</cp:lastModifiedBy>
  <cp:revision>1</cp:revision>
  <dcterms:created xsi:type="dcterms:W3CDTF">2024-05-30T17:02:37Z</dcterms:created>
  <dcterms:modified xsi:type="dcterms:W3CDTF">2024-05-30T17:48:28Z</dcterms:modified>
</cp:coreProperties>
</file>